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8" r:id="rId2"/>
    <p:sldId id="276" r:id="rId3"/>
    <p:sldId id="281" r:id="rId4"/>
    <p:sldId id="272" r:id="rId5"/>
    <p:sldId id="256" r:id="rId6"/>
    <p:sldId id="258" r:id="rId7"/>
    <p:sldId id="259" r:id="rId8"/>
    <p:sldId id="261" r:id="rId9"/>
    <p:sldId id="266" r:id="rId10"/>
    <p:sldId id="267" r:id="rId11"/>
    <p:sldId id="265" r:id="rId12"/>
    <p:sldId id="263" r:id="rId13"/>
    <p:sldId id="260" r:id="rId14"/>
    <p:sldId id="262" r:id="rId15"/>
    <p:sldId id="26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0"/>
  </p:normalViewPr>
  <p:slideViewPr>
    <p:cSldViewPr snapToGrid="0" snapToObjects="1">
      <p:cViewPr varScale="1">
        <p:scale>
          <a:sx n="133" d="100"/>
          <a:sy n="133" d="100"/>
        </p:scale>
        <p:origin x="22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E8F6A-9742-4A1B-95BD-01923E2D9BC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3086614-FEE1-4119-877B-5C2E0171A807}">
      <dgm:prSet custT="1"/>
      <dgm:spPr/>
      <dgm:t>
        <a:bodyPr/>
        <a:lstStyle/>
        <a:p>
          <a:r>
            <a:rPr lang="en-US" sz="2400"/>
            <a:t>Support</a:t>
          </a:r>
        </a:p>
      </dgm:t>
    </dgm:pt>
    <dgm:pt modelId="{D6227422-44DF-4235-9CE8-A737E20DC5BA}" type="parTrans" cxnId="{1C72C1BE-97FF-49C4-9AD2-B504A89F10F0}">
      <dgm:prSet/>
      <dgm:spPr/>
      <dgm:t>
        <a:bodyPr/>
        <a:lstStyle/>
        <a:p>
          <a:endParaRPr lang="en-US" sz="2000"/>
        </a:p>
      </dgm:t>
    </dgm:pt>
    <dgm:pt modelId="{5371FEF5-20FA-4995-933A-300E9EF10FC3}" type="sibTrans" cxnId="{1C72C1BE-97FF-49C4-9AD2-B504A89F10F0}">
      <dgm:prSet/>
      <dgm:spPr/>
      <dgm:t>
        <a:bodyPr/>
        <a:lstStyle/>
        <a:p>
          <a:endParaRPr lang="en-US" sz="2000"/>
        </a:p>
      </dgm:t>
    </dgm:pt>
    <dgm:pt modelId="{983CC472-61E2-4587-92F5-E6D093B705FB}">
      <dgm:prSet custT="1"/>
      <dgm:spPr/>
      <dgm:t>
        <a:bodyPr/>
        <a:lstStyle/>
        <a:p>
          <a:r>
            <a:rPr lang="en-US" sz="1800"/>
            <a:t>Support with time and research infrastructure</a:t>
          </a:r>
        </a:p>
      </dgm:t>
    </dgm:pt>
    <dgm:pt modelId="{4604C97D-BE9C-4FAF-81DC-06B2E9F66A1C}" type="parTrans" cxnId="{310F6680-7B32-4A0F-B7A3-54AAA6BF1F1A}">
      <dgm:prSet/>
      <dgm:spPr/>
      <dgm:t>
        <a:bodyPr/>
        <a:lstStyle/>
        <a:p>
          <a:endParaRPr lang="en-US" sz="2000"/>
        </a:p>
      </dgm:t>
    </dgm:pt>
    <dgm:pt modelId="{D6A66C49-1A9A-4915-AA24-9FBA69595BB6}" type="sibTrans" cxnId="{310F6680-7B32-4A0F-B7A3-54AAA6BF1F1A}">
      <dgm:prSet/>
      <dgm:spPr/>
      <dgm:t>
        <a:bodyPr/>
        <a:lstStyle/>
        <a:p>
          <a:endParaRPr lang="en-US" sz="2000"/>
        </a:p>
      </dgm:t>
    </dgm:pt>
    <dgm:pt modelId="{D1C91935-A072-436B-8133-46BCDA38EEFA}">
      <dgm:prSet custT="1"/>
      <dgm:spPr/>
      <dgm:t>
        <a:bodyPr/>
        <a:lstStyle/>
        <a:p>
          <a:r>
            <a:rPr lang="en-US" sz="2400"/>
            <a:t>Encourage/mentor</a:t>
          </a:r>
        </a:p>
      </dgm:t>
    </dgm:pt>
    <dgm:pt modelId="{5324E264-7771-45D5-AF93-BA0C162F0341}" type="parTrans" cxnId="{224AD57E-CAA5-4DD9-AA82-826E70563A6C}">
      <dgm:prSet/>
      <dgm:spPr/>
      <dgm:t>
        <a:bodyPr/>
        <a:lstStyle/>
        <a:p>
          <a:endParaRPr lang="en-US" sz="2000"/>
        </a:p>
      </dgm:t>
    </dgm:pt>
    <dgm:pt modelId="{1DB086FA-F436-486D-8D91-951550174F78}" type="sibTrans" cxnId="{224AD57E-CAA5-4DD9-AA82-826E70563A6C}">
      <dgm:prSet/>
      <dgm:spPr/>
      <dgm:t>
        <a:bodyPr/>
        <a:lstStyle/>
        <a:p>
          <a:endParaRPr lang="en-US" sz="2000"/>
        </a:p>
      </dgm:t>
    </dgm:pt>
    <dgm:pt modelId="{6FEC3DF6-209F-4651-AEEC-F8FB5400EEAF}">
      <dgm:prSet custT="1"/>
      <dgm:spPr/>
      <dgm:t>
        <a:bodyPr/>
        <a:lstStyle/>
        <a:p>
          <a:r>
            <a:rPr lang="en-US" sz="1800" dirty="0"/>
            <a:t>Encourage/mentor EVERY faculty to </a:t>
          </a:r>
        </a:p>
      </dgm:t>
    </dgm:pt>
    <dgm:pt modelId="{64D52DB9-6503-4FD6-BF2B-347951593CEE}" type="parTrans" cxnId="{8A2DE66E-8505-4A5F-9BBE-C60A3569C320}">
      <dgm:prSet/>
      <dgm:spPr/>
      <dgm:t>
        <a:bodyPr/>
        <a:lstStyle/>
        <a:p>
          <a:endParaRPr lang="en-US" sz="2000"/>
        </a:p>
      </dgm:t>
    </dgm:pt>
    <dgm:pt modelId="{BB25A824-B6C7-44F0-8C71-FB59547A9B7E}" type="sibTrans" cxnId="{8A2DE66E-8505-4A5F-9BBE-C60A3569C320}">
      <dgm:prSet/>
      <dgm:spPr/>
      <dgm:t>
        <a:bodyPr/>
        <a:lstStyle/>
        <a:p>
          <a:endParaRPr lang="en-US" sz="2000"/>
        </a:p>
      </dgm:t>
    </dgm:pt>
    <dgm:pt modelId="{F261F393-0A9C-4DF6-84B3-7AFBE602C340}">
      <dgm:prSet custT="1"/>
      <dgm:spPr/>
      <dgm:t>
        <a:bodyPr/>
        <a:lstStyle/>
        <a:p>
          <a:r>
            <a:rPr lang="en-US" sz="1800"/>
            <a:t>develop area of interest </a:t>
          </a:r>
        </a:p>
      </dgm:t>
    </dgm:pt>
    <dgm:pt modelId="{B637EB82-6A9F-439C-8417-156F6546A851}" type="parTrans" cxnId="{9E8A1912-0DBC-446D-A875-B005442DA8F0}">
      <dgm:prSet/>
      <dgm:spPr/>
      <dgm:t>
        <a:bodyPr/>
        <a:lstStyle/>
        <a:p>
          <a:endParaRPr lang="en-US" sz="2000"/>
        </a:p>
      </dgm:t>
    </dgm:pt>
    <dgm:pt modelId="{EF1FF93C-B5D2-422A-9D1B-F336404FC4F2}" type="sibTrans" cxnId="{9E8A1912-0DBC-446D-A875-B005442DA8F0}">
      <dgm:prSet/>
      <dgm:spPr/>
      <dgm:t>
        <a:bodyPr/>
        <a:lstStyle/>
        <a:p>
          <a:endParaRPr lang="en-US" sz="2000"/>
        </a:p>
      </dgm:t>
    </dgm:pt>
    <dgm:pt modelId="{C538D35F-ACFE-4966-918C-3E245BA871E6}">
      <dgm:prSet custT="1"/>
      <dgm:spPr/>
      <dgm:t>
        <a:bodyPr/>
        <a:lstStyle/>
        <a:p>
          <a:r>
            <a:rPr lang="en-US" sz="1800"/>
            <a:t>partner with collaborators</a:t>
          </a:r>
        </a:p>
      </dgm:t>
    </dgm:pt>
    <dgm:pt modelId="{3D7E79ED-7E29-41EE-87AC-2BA6F72FD37F}" type="parTrans" cxnId="{8BAA463B-877D-4D97-9AD0-76FCACD99D50}">
      <dgm:prSet/>
      <dgm:spPr/>
      <dgm:t>
        <a:bodyPr/>
        <a:lstStyle/>
        <a:p>
          <a:endParaRPr lang="en-US" sz="2000"/>
        </a:p>
      </dgm:t>
    </dgm:pt>
    <dgm:pt modelId="{C1427575-FC64-4F60-9DA4-9BED64713A8F}" type="sibTrans" cxnId="{8BAA463B-877D-4D97-9AD0-76FCACD99D50}">
      <dgm:prSet/>
      <dgm:spPr/>
      <dgm:t>
        <a:bodyPr/>
        <a:lstStyle/>
        <a:p>
          <a:endParaRPr lang="en-US" sz="2000"/>
        </a:p>
      </dgm:t>
    </dgm:pt>
    <dgm:pt modelId="{C82B0922-B90D-422E-8C8B-55446693AA5C}">
      <dgm:prSet custT="1"/>
      <dgm:spPr/>
      <dgm:t>
        <a:bodyPr/>
        <a:lstStyle/>
        <a:p>
          <a:r>
            <a:rPr lang="en-US" sz="1800" dirty="0"/>
            <a:t>join an existing research team </a:t>
          </a:r>
        </a:p>
      </dgm:t>
    </dgm:pt>
    <dgm:pt modelId="{E81C72BF-88CF-472C-A459-4AF3BADBD85D}" type="parTrans" cxnId="{3054D90E-B4DA-4F2C-9007-4E807C76756E}">
      <dgm:prSet/>
      <dgm:spPr/>
      <dgm:t>
        <a:bodyPr/>
        <a:lstStyle/>
        <a:p>
          <a:endParaRPr lang="en-US" sz="2000"/>
        </a:p>
      </dgm:t>
    </dgm:pt>
    <dgm:pt modelId="{C4956229-20AE-4177-90B4-524E6B6CFE80}" type="sibTrans" cxnId="{3054D90E-B4DA-4F2C-9007-4E807C76756E}">
      <dgm:prSet/>
      <dgm:spPr/>
      <dgm:t>
        <a:bodyPr/>
        <a:lstStyle/>
        <a:p>
          <a:endParaRPr lang="en-US" sz="2000"/>
        </a:p>
      </dgm:t>
    </dgm:pt>
    <dgm:pt modelId="{137B9F5F-2CCB-4EFB-A841-A574AF5319FC}">
      <dgm:prSet custT="1"/>
      <dgm:spPr/>
      <dgm:t>
        <a:bodyPr/>
        <a:lstStyle/>
        <a:p>
          <a:r>
            <a:rPr lang="en-US" sz="2400"/>
            <a:t>Encourage</a:t>
          </a:r>
        </a:p>
      </dgm:t>
    </dgm:pt>
    <dgm:pt modelId="{F3EB73CE-1E78-4306-A04D-C6BC2DEB98D7}" type="parTrans" cxnId="{16A09631-4C1F-4C5A-A784-CA0F911EBAAB}">
      <dgm:prSet/>
      <dgm:spPr/>
      <dgm:t>
        <a:bodyPr/>
        <a:lstStyle/>
        <a:p>
          <a:endParaRPr lang="en-US" sz="2000"/>
        </a:p>
      </dgm:t>
    </dgm:pt>
    <dgm:pt modelId="{6D5B467F-80D1-4840-88A7-9A9F6DFB79C2}" type="sibTrans" cxnId="{16A09631-4C1F-4C5A-A784-CA0F911EBAAB}">
      <dgm:prSet/>
      <dgm:spPr/>
      <dgm:t>
        <a:bodyPr/>
        <a:lstStyle/>
        <a:p>
          <a:endParaRPr lang="en-US" sz="2000"/>
        </a:p>
      </dgm:t>
    </dgm:pt>
    <dgm:pt modelId="{9E57A576-063D-4A70-AB58-A27495120160}">
      <dgm:prSet custT="1"/>
      <dgm:spPr/>
      <dgm:t>
        <a:bodyPr/>
        <a:lstStyle/>
        <a:p>
          <a:r>
            <a:rPr lang="en-US" sz="1800" dirty="0"/>
            <a:t>Apply for time to do pilot projects </a:t>
          </a:r>
        </a:p>
      </dgm:t>
    </dgm:pt>
    <dgm:pt modelId="{E4BBE483-087F-473B-8965-D50442F28C75}" type="parTrans" cxnId="{E68D30D6-104C-4ECB-A5F6-F64BA0541062}">
      <dgm:prSet/>
      <dgm:spPr/>
      <dgm:t>
        <a:bodyPr/>
        <a:lstStyle/>
        <a:p>
          <a:endParaRPr lang="en-US" sz="2000"/>
        </a:p>
      </dgm:t>
    </dgm:pt>
    <dgm:pt modelId="{49BCA235-DF9F-41F2-ABF9-ECD930D26372}" type="sibTrans" cxnId="{E68D30D6-104C-4ECB-A5F6-F64BA0541062}">
      <dgm:prSet/>
      <dgm:spPr/>
      <dgm:t>
        <a:bodyPr/>
        <a:lstStyle/>
        <a:p>
          <a:endParaRPr lang="en-US" sz="2000"/>
        </a:p>
      </dgm:t>
    </dgm:pt>
    <dgm:pt modelId="{164BD354-9D8B-4F46-AB45-6FCEA2DD2D25}">
      <dgm:prSet custT="1"/>
      <dgm:spPr/>
      <dgm:t>
        <a:bodyPr/>
        <a:lstStyle/>
        <a:p>
          <a:r>
            <a:rPr lang="en-US" sz="2400" dirty="0"/>
            <a:t>Expectation clarification </a:t>
          </a:r>
        </a:p>
      </dgm:t>
    </dgm:pt>
    <dgm:pt modelId="{5F066EB2-6BAE-4F07-A177-9E4E4DD21954}" type="parTrans" cxnId="{4A85C773-F43A-4D0A-A5B0-0D6980B59DCF}">
      <dgm:prSet/>
      <dgm:spPr/>
      <dgm:t>
        <a:bodyPr/>
        <a:lstStyle/>
        <a:p>
          <a:endParaRPr lang="en-US" sz="2000"/>
        </a:p>
      </dgm:t>
    </dgm:pt>
    <dgm:pt modelId="{0AAB710E-70A0-4DA4-81FF-CB6EEA6B9496}" type="sibTrans" cxnId="{4A85C773-F43A-4D0A-A5B0-0D6980B59DCF}">
      <dgm:prSet/>
      <dgm:spPr/>
      <dgm:t>
        <a:bodyPr/>
        <a:lstStyle/>
        <a:p>
          <a:endParaRPr lang="en-US" sz="2000"/>
        </a:p>
      </dgm:t>
    </dgm:pt>
    <dgm:pt modelId="{733136EB-EF45-4DE8-9852-E4EE54DE98EC}">
      <dgm:prSet custT="1"/>
      <dgm:spPr/>
      <dgm:t>
        <a:bodyPr/>
        <a:lstStyle/>
        <a:p>
          <a:r>
            <a:rPr lang="en-US" sz="1800" dirty="0"/>
            <a:t>Set research expectations upon hiring</a:t>
          </a:r>
        </a:p>
      </dgm:t>
    </dgm:pt>
    <dgm:pt modelId="{5F228EB2-1634-4C7D-9F81-9D4E587C8BEA}" type="parTrans" cxnId="{677307A5-D00C-4A28-A028-38363575C7B7}">
      <dgm:prSet/>
      <dgm:spPr/>
      <dgm:t>
        <a:bodyPr/>
        <a:lstStyle/>
        <a:p>
          <a:endParaRPr lang="en-US" sz="2000"/>
        </a:p>
      </dgm:t>
    </dgm:pt>
    <dgm:pt modelId="{1A959CA6-C21D-489A-9E79-66F52F1D1347}" type="sibTrans" cxnId="{677307A5-D00C-4A28-A028-38363575C7B7}">
      <dgm:prSet/>
      <dgm:spPr/>
      <dgm:t>
        <a:bodyPr/>
        <a:lstStyle/>
        <a:p>
          <a:endParaRPr lang="en-US" sz="2000"/>
        </a:p>
      </dgm:t>
    </dgm:pt>
    <dgm:pt modelId="{818FFD7A-71D5-46C1-BAB5-CCF863E27920}">
      <dgm:prSet custT="1"/>
      <dgm:spPr/>
      <dgm:t>
        <a:bodyPr/>
        <a:lstStyle/>
        <a:p>
          <a:r>
            <a:rPr lang="en-US" sz="2400" dirty="0"/>
            <a:t>Promote</a:t>
          </a:r>
        </a:p>
      </dgm:t>
    </dgm:pt>
    <dgm:pt modelId="{8E409ECC-EFC3-4640-A2A2-D48C2FF2C2D3}" type="parTrans" cxnId="{0BAE4D9D-083E-4B46-B03F-A62BDD42EB22}">
      <dgm:prSet/>
      <dgm:spPr/>
      <dgm:t>
        <a:bodyPr/>
        <a:lstStyle/>
        <a:p>
          <a:endParaRPr lang="en-US" sz="2000"/>
        </a:p>
      </dgm:t>
    </dgm:pt>
    <dgm:pt modelId="{C997E091-1775-42F3-AED7-4294573BFEF3}" type="sibTrans" cxnId="{0BAE4D9D-083E-4B46-B03F-A62BDD42EB22}">
      <dgm:prSet/>
      <dgm:spPr/>
      <dgm:t>
        <a:bodyPr/>
        <a:lstStyle/>
        <a:p>
          <a:endParaRPr lang="en-US" sz="2000"/>
        </a:p>
      </dgm:t>
    </dgm:pt>
    <dgm:pt modelId="{7A266B34-D10D-41A2-A6C0-AD7FA70969E6}">
      <dgm:prSet custT="1"/>
      <dgm:spPr/>
      <dgm:t>
        <a:bodyPr/>
        <a:lstStyle/>
        <a:p>
          <a:r>
            <a:rPr lang="en-US" sz="1800" dirty="0"/>
            <a:t>Promotion/switching requirements for </a:t>
          </a:r>
        </a:p>
      </dgm:t>
    </dgm:pt>
    <dgm:pt modelId="{9022678B-75B8-4CC9-B4D9-F8335B811BAE}" type="parTrans" cxnId="{D2F121EA-F844-4508-BCBA-5B1E9288D84D}">
      <dgm:prSet/>
      <dgm:spPr/>
      <dgm:t>
        <a:bodyPr/>
        <a:lstStyle/>
        <a:p>
          <a:endParaRPr lang="en-US" sz="2000"/>
        </a:p>
      </dgm:t>
    </dgm:pt>
    <dgm:pt modelId="{445F63CB-3EB7-4E2B-B1B1-6F50D6DDD12D}" type="sibTrans" cxnId="{D2F121EA-F844-4508-BCBA-5B1E9288D84D}">
      <dgm:prSet/>
      <dgm:spPr/>
      <dgm:t>
        <a:bodyPr/>
        <a:lstStyle/>
        <a:p>
          <a:endParaRPr lang="en-US" sz="2000"/>
        </a:p>
      </dgm:t>
    </dgm:pt>
    <dgm:pt modelId="{D09BDD88-B36E-45E4-8DF1-B1A1A3A60E3C}">
      <dgm:prSet custT="1"/>
      <dgm:spPr/>
      <dgm:t>
        <a:bodyPr/>
        <a:lstStyle/>
        <a:p>
          <a:r>
            <a:rPr lang="en-US" sz="1800" dirty="0"/>
            <a:t>Promotion to Associate Professor </a:t>
          </a:r>
        </a:p>
      </dgm:t>
    </dgm:pt>
    <dgm:pt modelId="{5C682017-920D-49AF-8883-554BCED57B18}" type="parTrans" cxnId="{01DE8F45-4305-47F8-982F-CDA2FC9880C6}">
      <dgm:prSet/>
      <dgm:spPr/>
      <dgm:t>
        <a:bodyPr/>
        <a:lstStyle/>
        <a:p>
          <a:endParaRPr lang="en-US" sz="2000"/>
        </a:p>
      </dgm:t>
    </dgm:pt>
    <dgm:pt modelId="{6CE4EFD1-2727-4A07-83D9-0693C8C6FAAE}" type="sibTrans" cxnId="{01DE8F45-4305-47F8-982F-CDA2FC9880C6}">
      <dgm:prSet/>
      <dgm:spPr/>
      <dgm:t>
        <a:bodyPr/>
        <a:lstStyle/>
        <a:p>
          <a:endParaRPr lang="en-US" sz="2000"/>
        </a:p>
      </dgm:t>
    </dgm:pt>
    <dgm:pt modelId="{8CEF4EF7-5E07-45DC-8CB1-887192269A93}">
      <dgm:prSet custT="1"/>
      <dgm:spPr/>
      <dgm:t>
        <a:bodyPr/>
        <a:lstStyle/>
        <a:p>
          <a:r>
            <a:rPr lang="en-US" sz="1800" dirty="0"/>
            <a:t>Positions in Clinical X series </a:t>
          </a:r>
        </a:p>
      </dgm:t>
    </dgm:pt>
    <dgm:pt modelId="{C2E2DCC1-5F6F-4F86-AF0E-5DFA7E15C410}" type="parTrans" cxnId="{16078EB1-7512-4097-9BD9-F6472414D60C}">
      <dgm:prSet/>
      <dgm:spPr/>
      <dgm:t>
        <a:bodyPr/>
        <a:lstStyle/>
        <a:p>
          <a:endParaRPr lang="en-US" sz="2000"/>
        </a:p>
      </dgm:t>
    </dgm:pt>
    <dgm:pt modelId="{51AC2E5C-8553-4DB0-9A93-FB6A4B51986A}" type="sibTrans" cxnId="{16078EB1-7512-4097-9BD9-F6472414D60C}">
      <dgm:prSet/>
      <dgm:spPr/>
      <dgm:t>
        <a:bodyPr/>
        <a:lstStyle/>
        <a:p>
          <a:endParaRPr lang="en-US" sz="2000"/>
        </a:p>
      </dgm:t>
    </dgm:pt>
    <dgm:pt modelId="{AE12731E-BE60-7742-92BC-7E09EE18827E}" type="pres">
      <dgm:prSet presAssocID="{76CE8F6A-9742-4A1B-95BD-01923E2D9BC9}" presName="linear" presStyleCnt="0">
        <dgm:presLayoutVars>
          <dgm:animLvl val="lvl"/>
          <dgm:resizeHandles val="exact"/>
        </dgm:presLayoutVars>
      </dgm:prSet>
      <dgm:spPr/>
    </dgm:pt>
    <dgm:pt modelId="{35E05EC9-F4CC-4940-AA1C-CCC6877834E4}" type="pres">
      <dgm:prSet presAssocID="{93086614-FEE1-4119-877B-5C2E0171A80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CEB84CA-F583-A143-9319-9E8F9F8DE7BB}" type="pres">
      <dgm:prSet presAssocID="{93086614-FEE1-4119-877B-5C2E0171A807}" presName="childText" presStyleLbl="revTx" presStyleIdx="0" presStyleCnt="5">
        <dgm:presLayoutVars>
          <dgm:bulletEnabled val="1"/>
        </dgm:presLayoutVars>
      </dgm:prSet>
      <dgm:spPr/>
    </dgm:pt>
    <dgm:pt modelId="{F07EFA71-F572-C046-9A16-2893BF8A115F}" type="pres">
      <dgm:prSet presAssocID="{D1C91935-A072-436B-8133-46BCDA38EEF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A0861CA-9569-2040-A6A2-130EBBC409F3}" type="pres">
      <dgm:prSet presAssocID="{D1C91935-A072-436B-8133-46BCDA38EEFA}" presName="childText" presStyleLbl="revTx" presStyleIdx="1" presStyleCnt="5">
        <dgm:presLayoutVars>
          <dgm:bulletEnabled val="1"/>
        </dgm:presLayoutVars>
      </dgm:prSet>
      <dgm:spPr/>
    </dgm:pt>
    <dgm:pt modelId="{EFACF1F8-A6BA-6546-ABE2-36662DF65D26}" type="pres">
      <dgm:prSet presAssocID="{137B9F5F-2CCB-4EFB-A841-A574AF5319F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6D23537-8F3E-4044-AE0A-3DDDB6A7BA95}" type="pres">
      <dgm:prSet presAssocID="{137B9F5F-2CCB-4EFB-A841-A574AF5319FC}" presName="childText" presStyleLbl="revTx" presStyleIdx="2" presStyleCnt="5">
        <dgm:presLayoutVars>
          <dgm:bulletEnabled val="1"/>
        </dgm:presLayoutVars>
      </dgm:prSet>
      <dgm:spPr/>
    </dgm:pt>
    <dgm:pt modelId="{BA368EDB-DC3C-624B-85ED-47BAF4325D9F}" type="pres">
      <dgm:prSet presAssocID="{164BD354-9D8B-4F46-AB45-6FCEA2DD2D2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E250E51-963E-5A47-925F-228192E9EA8A}" type="pres">
      <dgm:prSet presAssocID="{164BD354-9D8B-4F46-AB45-6FCEA2DD2D25}" presName="childText" presStyleLbl="revTx" presStyleIdx="3" presStyleCnt="5">
        <dgm:presLayoutVars>
          <dgm:bulletEnabled val="1"/>
        </dgm:presLayoutVars>
      </dgm:prSet>
      <dgm:spPr/>
    </dgm:pt>
    <dgm:pt modelId="{ADC29DBF-404B-2947-BB41-36D79D8D503E}" type="pres">
      <dgm:prSet presAssocID="{818FFD7A-71D5-46C1-BAB5-CCF863E2792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6292781-D966-B647-8047-E4A4DFCF8E87}" type="pres">
      <dgm:prSet presAssocID="{818FFD7A-71D5-46C1-BAB5-CCF863E27920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23535D00-B31C-094C-8A3E-1E60CD0399F6}" type="presOf" srcId="{733136EB-EF45-4DE8-9852-E4EE54DE98EC}" destId="{FE250E51-963E-5A47-925F-228192E9EA8A}" srcOrd="0" destOrd="0" presId="urn:microsoft.com/office/officeart/2005/8/layout/vList2"/>
    <dgm:cxn modelId="{3054D90E-B4DA-4F2C-9007-4E807C76756E}" srcId="{6FEC3DF6-209F-4651-AEEC-F8FB5400EEAF}" destId="{C82B0922-B90D-422E-8C8B-55446693AA5C}" srcOrd="2" destOrd="0" parTransId="{E81C72BF-88CF-472C-A459-4AF3BADBD85D}" sibTransId="{C4956229-20AE-4177-90B4-524E6B6CFE80}"/>
    <dgm:cxn modelId="{9E8A1912-0DBC-446D-A875-B005442DA8F0}" srcId="{6FEC3DF6-209F-4651-AEEC-F8FB5400EEAF}" destId="{F261F393-0A9C-4DF6-84B3-7AFBE602C340}" srcOrd="0" destOrd="0" parTransId="{B637EB82-6A9F-439C-8417-156F6546A851}" sibTransId="{EF1FF93C-B5D2-422A-9D1B-F336404FC4F2}"/>
    <dgm:cxn modelId="{1B604C2F-ACAB-C448-AC9D-E3AFFF509F46}" type="presOf" srcId="{D09BDD88-B36E-45E4-8DF1-B1A1A3A60E3C}" destId="{B6292781-D966-B647-8047-E4A4DFCF8E87}" srcOrd="0" destOrd="1" presId="urn:microsoft.com/office/officeart/2005/8/layout/vList2"/>
    <dgm:cxn modelId="{16A09631-4C1F-4C5A-A784-CA0F911EBAAB}" srcId="{76CE8F6A-9742-4A1B-95BD-01923E2D9BC9}" destId="{137B9F5F-2CCB-4EFB-A841-A574AF5319FC}" srcOrd="2" destOrd="0" parTransId="{F3EB73CE-1E78-4306-A04D-C6BC2DEB98D7}" sibTransId="{6D5B467F-80D1-4840-88A7-9A9F6DFB79C2}"/>
    <dgm:cxn modelId="{B3C11639-68F5-7A4B-8F54-6559DC9CB418}" type="presOf" srcId="{F261F393-0A9C-4DF6-84B3-7AFBE602C340}" destId="{9A0861CA-9569-2040-A6A2-130EBBC409F3}" srcOrd="0" destOrd="1" presId="urn:microsoft.com/office/officeart/2005/8/layout/vList2"/>
    <dgm:cxn modelId="{8BAA463B-877D-4D97-9AD0-76FCACD99D50}" srcId="{6FEC3DF6-209F-4651-AEEC-F8FB5400EEAF}" destId="{C538D35F-ACFE-4966-918C-3E245BA871E6}" srcOrd="1" destOrd="0" parTransId="{3D7E79ED-7E29-41EE-87AC-2BA6F72FD37F}" sibTransId="{C1427575-FC64-4F60-9DA4-9BED64713A8F}"/>
    <dgm:cxn modelId="{D6FD3145-9D69-2D42-9A88-173A5A35A4AF}" type="presOf" srcId="{818FFD7A-71D5-46C1-BAB5-CCF863E27920}" destId="{ADC29DBF-404B-2947-BB41-36D79D8D503E}" srcOrd="0" destOrd="0" presId="urn:microsoft.com/office/officeart/2005/8/layout/vList2"/>
    <dgm:cxn modelId="{01DE8F45-4305-47F8-982F-CDA2FC9880C6}" srcId="{7A266B34-D10D-41A2-A6C0-AD7FA70969E6}" destId="{D09BDD88-B36E-45E4-8DF1-B1A1A3A60E3C}" srcOrd="0" destOrd="0" parTransId="{5C682017-920D-49AF-8883-554BCED57B18}" sibTransId="{6CE4EFD1-2727-4A07-83D9-0693C8C6FAAE}"/>
    <dgm:cxn modelId="{B56A5547-7A98-794B-9F0B-7EC9E8EFFCDC}" type="presOf" srcId="{8CEF4EF7-5E07-45DC-8CB1-887192269A93}" destId="{B6292781-D966-B647-8047-E4A4DFCF8E87}" srcOrd="0" destOrd="2" presId="urn:microsoft.com/office/officeart/2005/8/layout/vList2"/>
    <dgm:cxn modelId="{DF8BC64B-7793-8440-A348-7AB587E6FB49}" type="presOf" srcId="{9E57A576-063D-4A70-AB58-A27495120160}" destId="{D6D23537-8F3E-4044-AE0A-3DDDB6A7BA95}" srcOrd="0" destOrd="0" presId="urn:microsoft.com/office/officeart/2005/8/layout/vList2"/>
    <dgm:cxn modelId="{7BED3553-51D6-A840-9825-CFAEEDBABC08}" type="presOf" srcId="{164BD354-9D8B-4F46-AB45-6FCEA2DD2D25}" destId="{BA368EDB-DC3C-624B-85ED-47BAF4325D9F}" srcOrd="0" destOrd="0" presId="urn:microsoft.com/office/officeart/2005/8/layout/vList2"/>
    <dgm:cxn modelId="{5D43A561-A466-8640-88E9-6A705FA0F9A0}" type="presOf" srcId="{983CC472-61E2-4587-92F5-E6D093B705FB}" destId="{9CEB84CA-F583-A143-9319-9E8F9F8DE7BB}" srcOrd="0" destOrd="0" presId="urn:microsoft.com/office/officeart/2005/8/layout/vList2"/>
    <dgm:cxn modelId="{8A2DE66E-8505-4A5F-9BBE-C60A3569C320}" srcId="{D1C91935-A072-436B-8133-46BCDA38EEFA}" destId="{6FEC3DF6-209F-4651-AEEC-F8FB5400EEAF}" srcOrd="0" destOrd="0" parTransId="{64D52DB9-6503-4FD6-BF2B-347951593CEE}" sibTransId="{BB25A824-B6C7-44F0-8C71-FB59547A9B7E}"/>
    <dgm:cxn modelId="{4A85C773-F43A-4D0A-A5B0-0D6980B59DCF}" srcId="{76CE8F6A-9742-4A1B-95BD-01923E2D9BC9}" destId="{164BD354-9D8B-4F46-AB45-6FCEA2DD2D25}" srcOrd="3" destOrd="0" parTransId="{5F066EB2-6BAE-4F07-A177-9E4E4DD21954}" sibTransId="{0AAB710E-70A0-4DA4-81FF-CB6EEA6B9496}"/>
    <dgm:cxn modelId="{224AD57E-CAA5-4DD9-AA82-826E70563A6C}" srcId="{76CE8F6A-9742-4A1B-95BD-01923E2D9BC9}" destId="{D1C91935-A072-436B-8133-46BCDA38EEFA}" srcOrd="1" destOrd="0" parTransId="{5324E264-7771-45D5-AF93-BA0C162F0341}" sibTransId="{1DB086FA-F436-486D-8D91-951550174F78}"/>
    <dgm:cxn modelId="{310F6680-7B32-4A0F-B7A3-54AAA6BF1F1A}" srcId="{93086614-FEE1-4119-877B-5C2E0171A807}" destId="{983CC472-61E2-4587-92F5-E6D093B705FB}" srcOrd="0" destOrd="0" parTransId="{4604C97D-BE9C-4FAF-81DC-06B2E9F66A1C}" sibTransId="{D6A66C49-1A9A-4915-AA24-9FBA69595BB6}"/>
    <dgm:cxn modelId="{25BD7D8D-AD3F-A84F-BE8F-A57C4E6A60E4}" type="presOf" srcId="{D1C91935-A072-436B-8133-46BCDA38EEFA}" destId="{F07EFA71-F572-C046-9A16-2893BF8A115F}" srcOrd="0" destOrd="0" presId="urn:microsoft.com/office/officeart/2005/8/layout/vList2"/>
    <dgm:cxn modelId="{BC92D49B-1A5C-794A-8F0F-477359C91597}" type="presOf" srcId="{C538D35F-ACFE-4966-918C-3E245BA871E6}" destId="{9A0861CA-9569-2040-A6A2-130EBBC409F3}" srcOrd="0" destOrd="2" presId="urn:microsoft.com/office/officeart/2005/8/layout/vList2"/>
    <dgm:cxn modelId="{0BAE4D9D-083E-4B46-B03F-A62BDD42EB22}" srcId="{76CE8F6A-9742-4A1B-95BD-01923E2D9BC9}" destId="{818FFD7A-71D5-46C1-BAB5-CCF863E27920}" srcOrd="4" destOrd="0" parTransId="{8E409ECC-EFC3-4640-A2A2-D48C2FF2C2D3}" sibTransId="{C997E091-1775-42F3-AED7-4294573BFEF3}"/>
    <dgm:cxn modelId="{A4A395A0-0DE0-EB42-96AE-86FE69A80A71}" type="presOf" srcId="{6FEC3DF6-209F-4651-AEEC-F8FB5400EEAF}" destId="{9A0861CA-9569-2040-A6A2-130EBBC409F3}" srcOrd="0" destOrd="0" presId="urn:microsoft.com/office/officeart/2005/8/layout/vList2"/>
    <dgm:cxn modelId="{250EDDA4-2B03-5646-A0EE-523804B11862}" type="presOf" srcId="{76CE8F6A-9742-4A1B-95BD-01923E2D9BC9}" destId="{AE12731E-BE60-7742-92BC-7E09EE18827E}" srcOrd="0" destOrd="0" presId="urn:microsoft.com/office/officeart/2005/8/layout/vList2"/>
    <dgm:cxn modelId="{677307A5-D00C-4A28-A028-38363575C7B7}" srcId="{164BD354-9D8B-4F46-AB45-6FCEA2DD2D25}" destId="{733136EB-EF45-4DE8-9852-E4EE54DE98EC}" srcOrd="0" destOrd="0" parTransId="{5F228EB2-1634-4C7D-9F81-9D4E587C8BEA}" sibTransId="{1A959CA6-C21D-489A-9E79-66F52F1D1347}"/>
    <dgm:cxn modelId="{969AFDAE-533B-DB43-B7AD-D851FC0709AF}" type="presOf" srcId="{137B9F5F-2CCB-4EFB-A841-A574AF5319FC}" destId="{EFACF1F8-A6BA-6546-ABE2-36662DF65D26}" srcOrd="0" destOrd="0" presId="urn:microsoft.com/office/officeart/2005/8/layout/vList2"/>
    <dgm:cxn modelId="{16078EB1-7512-4097-9BD9-F6472414D60C}" srcId="{7A266B34-D10D-41A2-A6C0-AD7FA70969E6}" destId="{8CEF4EF7-5E07-45DC-8CB1-887192269A93}" srcOrd="1" destOrd="0" parTransId="{C2E2DCC1-5F6F-4F86-AF0E-5DFA7E15C410}" sibTransId="{51AC2E5C-8553-4DB0-9A93-FB6A4B51986A}"/>
    <dgm:cxn modelId="{1C72C1BE-97FF-49C4-9AD2-B504A89F10F0}" srcId="{76CE8F6A-9742-4A1B-95BD-01923E2D9BC9}" destId="{93086614-FEE1-4119-877B-5C2E0171A807}" srcOrd="0" destOrd="0" parTransId="{D6227422-44DF-4235-9CE8-A737E20DC5BA}" sibTransId="{5371FEF5-20FA-4995-933A-300E9EF10FC3}"/>
    <dgm:cxn modelId="{FD2BF5CB-F758-9B4A-A03F-C60404A3B480}" type="presOf" srcId="{93086614-FEE1-4119-877B-5C2E0171A807}" destId="{35E05EC9-F4CC-4940-AA1C-CCC6877834E4}" srcOrd="0" destOrd="0" presId="urn:microsoft.com/office/officeart/2005/8/layout/vList2"/>
    <dgm:cxn modelId="{2F4608D6-829F-DF44-9180-A152CF75C123}" type="presOf" srcId="{C82B0922-B90D-422E-8C8B-55446693AA5C}" destId="{9A0861CA-9569-2040-A6A2-130EBBC409F3}" srcOrd="0" destOrd="3" presId="urn:microsoft.com/office/officeart/2005/8/layout/vList2"/>
    <dgm:cxn modelId="{E68D30D6-104C-4ECB-A5F6-F64BA0541062}" srcId="{137B9F5F-2CCB-4EFB-A841-A574AF5319FC}" destId="{9E57A576-063D-4A70-AB58-A27495120160}" srcOrd="0" destOrd="0" parTransId="{E4BBE483-087F-473B-8965-D50442F28C75}" sibTransId="{49BCA235-DF9F-41F2-ABF9-ECD930D26372}"/>
    <dgm:cxn modelId="{D2F121EA-F844-4508-BCBA-5B1E9288D84D}" srcId="{818FFD7A-71D5-46C1-BAB5-CCF863E27920}" destId="{7A266B34-D10D-41A2-A6C0-AD7FA70969E6}" srcOrd="0" destOrd="0" parTransId="{9022678B-75B8-4CC9-B4D9-F8335B811BAE}" sibTransId="{445F63CB-3EB7-4E2B-B1B1-6F50D6DDD12D}"/>
    <dgm:cxn modelId="{EF8DC5F5-0456-2740-8A0F-CAD039CC7B98}" type="presOf" srcId="{7A266B34-D10D-41A2-A6C0-AD7FA70969E6}" destId="{B6292781-D966-B647-8047-E4A4DFCF8E87}" srcOrd="0" destOrd="0" presId="urn:microsoft.com/office/officeart/2005/8/layout/vList2"/>
    <dgm:cxn modelId="{7D2D5ADF-FE94-4B45-8881-1A4B6178C5AF}" type="presParOf" srcId="{AE12731E-BE60-7742-92BC-7E09EE18827E}" destId="{35E05EC9-F4CC-4940-AA1C-CCC6877834E4}" srcOrd="0" destOrd="0" presId="urn:microsoft.com/office/officeart/2005/8/layout/vList2"/>
    <dgm:cxn modelId="{D1D25778-A00E-6E42-BE98-D9D5A0FFFDB6}" type="presParOf" srcId="{AE12731E-BE60-7742-92BC-7E09EE18827E}" destId="{9CEB84CA-F583-A143-9319-9E8F9F8DE7BB}" srcOrd="1" destOrd="0" presId="urn:microsoft.com/office/officeart/2005/8/layout/vList2"/>
    <dgm:cxn modelId="{75F0C026-EC02-8346-8469-6EFFBBDA4100}" type="presParOf" srcId="{AE12731E-BE60-7742-92BC-7E09EE18827E}" destId="{F07EFA71-F572-C046-9A16-2893BF8A115F}" srcOrd="2" destOrd="0" presId="urn:microsoft.com/office/officeart/2005/8/layout/vList2"/>
    <dgm:cxn modelId="{F041FAAD-02E9-C641-9C48-73C08D593ADB}" type="presParOf" srcId="{AE12731E-BE60-7742-92BC-7E09EE18827E}" destId="{9A0861CA-9569-2040-A6A2-130EBBC409F3}" srcOrd="3" destOrd="0" presId="urn:microsoft.com/office/officeart/2005/8/layout/vList2"/>
    <dgm:cxn modelId="{7AFA54D4-ADB4-3440-8394-EB53E9915F61}" type="presParOf" srcId="{AE12731E-BE60-7742-92BC-7E09EE18827E}" destId="{EFACF1F8-A6BA-6546-ABE2-36662DF65D26}" srcOrd="4" destOrd="0" presId="urn:microsoft.com/office/officeart/2005/8/layout/vList2"/>
    <dgm:cxn modelId="{3E19DE3F-1BDF-9E45-9DEA-5B587259FF24}" type="presParOf" srcId="{AE12731E-BE60-7742-92BC-7E09EE18827E}" destId="{D6D23537-8F3E-4044-AE0A-3DDDB6A7BA95}" srcOrd="5" destOrd="0" presId="urn:microsoft.com/office/officeart/2005/8/layout/vList2"/>
    <dgm:cxn modelId="{181C72F6-E82F-104B-8670-3F84CB1939F0}" type="presParOf" srcId="{AE12731E-BE60-7742-92BC-7E09EE18827E}" destId="{BA368EDB-DC3C-624B-85ED-47BAF4325D9F}" srcOrd="6" destOrd="0" presId="urn:microsoft.com/office/officeart/2005/8/layout/vList2"/>
    <dgm:cxn modelId="{6BFAC7C2-7809-644F-BEEF-ACA11825958F}" type="presParOf" srcId="{AE12731E-BE60-7742-92BC-7E09EE18827E}" destId="{FE250E51-963E-5A47-925F-228192E9EA8A}" srcOrd="7" destOrd="0" presId="urn:microsoft.com/office/officeart/2005/8/layout/vList2"/>
    <dgm:cxn modelId="{197FC47D-05A3-9040-BC04-8E47AC1B2B87}" type="presParOf" srcId="{AE12731E-BE60-7742-92BC-7E09EE18827E}" destId="{ADC29DBF-404B-2947-BB41-36D79D8D503E}" srcOrd="8" destOrd="0" presId="urn:microsoft.com/office/officeart/2005/8/layout/vList2"/>
    <dgm:cxn modelId="{0A52ADEB-D9A1-F847-958A-A311A4C64F58}" type="presParOf" srcId="{AE12731E-BE60-7742-92BC-7E09EE18827E}" destId="{B6292781-D966-B647-8047-E4A4DFCF8E8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7E160A-F9F5-4284-AABD-3862E6B3833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0FE5A45-3D37-444A-8502-6A8EE802C688}">
      <dgm:prSet/>
      <dgm:spPr/>
      <dgm:t>
        <a:bodyPr/>
        <a:lstStyle/>
        <a:p>
          <a:r>
            <a:rPr lang="en-US"/>
            <a:t>Involvement in Practice-Based Research (PBR) or Learning Health Systems (LHS) study teams</a:t>
          </a:r>
        </a:p>
      </dgm:t>
    </dgm:pt>
    <dgm:pt modelId="{CA8B6EC3-279B-4EA6-AC25-F15FED8F35FD}" type="parTrans" cxnId="{B76C1E84-6443-46BD-B55A-CBB7DA6DF455}">
      <dgm:prSet/>
      <dgm:spPr/>
      <dgm:t>
        <a:bodyPr/>
        <a:lstStyle/>
        <a:p>
          <a:endParaRPr lang="en-US"/>
        </a:p>
      </dgm:t>
    </dgm:pt>
    <dgm:pt modelId="{39DD17EE-EC51-4B50-A99E-E5BFE4284740}" type="sibTrans" cxnId="{B76C1E84-6443-46BD-B55A-CBB7DA6DF455}">
      <dgm:prSet/>
      <dgm:spPr/>
      <dgm:t>
        <a:bodyPr/>
        <a:lstStyle/>
        <a:p>
          <a:endParaRPr lang="en-US"/>
        </a:p>
      </dgm:t>
    </dgm:pt>
    <dgm:pt modelId="{9320D3E8-8BCD-4058-A195-9B3A5588A39C}">
      <dgm:prSet/>
      <dgm:spPr/>
      <dgm:t>
        <a:bodyPr/>
        <a:lstStyle/>
        <a:p>
          <a:r>
            <a:rPr lang="en-US"/>
            <a:t>Completion of pilot projects </a:t>
          </a:r>
        </a:p>
      </dgm:t>
    </dgm:pt>
    <dgm:pt modelId="{88373436-BEB8-4172-B918-7CA2DEC561F3}" type="parTrans" cxnId="{4A9AF505-57F9-485F-98FF-AF982E11533B}">
      <dgm:prSet/>
      <dgm:spPr/>
      <dgm:t>
        <a:bodyPr/>
        <a:lstStyle/>
        <a:p>
          <a:endParaRPr lang="en-US"/>
        </a:p>
      </dgm:t>
    </dgm:pt>
    <dgm:pt modelId="{19C4708F-A44C-4D54-A33B-DA992481009A}" type="sibTrans" cxnId="{4A9AF505-57F9-485F-98FF-AF982E11533B}">
      <dgm:prSet/>
      <dgm:spPr/>
      <dgm:t>
        <a:bodyPr/>
        <a:lstStyle/>
        <a:p>
          <a:endParaRPr lang="en-US"/>
        </a:p>
      </dgm:t>
    </dgm:pt>
    <dgm:pt modelId="{2557F906-3705-4247-8D90-10AFF277B7BC}">
      <dgm:prSet/>
      <dgm:spPr/>
      <dgm:t>
        <a:bodyPr/>
        <a:lstStyle/>
        <a:p>
          <a:r>
            <a:rPr lang="en-US"/>
            <a:t>Presentations (posters/oral) at regional/national meetings </a:t>
          </a:r>
        </a:p>
      </dgm:t>
    </dgm:pt>
    <dgm:pt modelId="{560FF1DF-4C6F-4AF6-8CC7-ED5A51F1D10E}" type="parTrans" cxnId="{B8AA898E-C9FD-4F02-91BA-AA44A7367306}">
      <dgm:prSet/>
      <dgm:spPr/>
      <dgm:t>
        <a:bodyPr/>
        <a:lstStyle/>
        <a:p>
          <a:endParaRPr lang="en-US"/>
        </a:p>
      </dgm:t>
    </dgm:pt>
    <dgm:pt modelId="{8FE9C37C-88AC-4BE2-8C93-82041D7BCC0A}" type="sibTrans" cxnId="{B8AA898E-C9FD-4F02-91BA-AA44A7367306}">
      <dgm:prSet/>
      <dgm:spPr/>
      <dgm:t>
        <a:bodyPr/>
        <a:lstStyle/>
        <a:p>
          <a:endParaRPr lang="en-US"/>
        </a:p>
      </dgm:t>
    </dgm:pt>
    <dgm:pt modelId="{B44FD682-7D19-4AA7-8D08-5E49BF03EC2A}">
      <dgm:prSet/>
      <dgm:spPr/>
      <dgm:t>
        <a:bodyPr/>
        <a:lstStyle/>
        <a:p>
          <a:r>
            <a:rPr lang="en-US"/>
            <a:t>Peer reviewed publications </a:t>
          </a:r>
        </a:p>
      </dgm:t>
    </dgm:pt>
    <dgm:pt modelId="{B01F8CF5-6FD6-47A3-9121-C9272EA6A47F}" type="parTrans" cxnId="{06DCFE7C-6E7A-4656-997E-11AEC8430402}">
      <dgm:prSet/>
      <dgm:spPr/>
      <dgm:t>
        <a:bodyPr/>
        <a:lstStyle/>
        <a:p>
          <a:endParaRPr lang="en-US"/>
        </a:p>
      </dgm:t>
    </dgm:pt>
    <dgm:pt modelId="{0A447D1C-5693-4247-A11C-A7591F51B1C8}" type="sibTrans" cxnId="{06DCFE7C-6E7A-4656-997E-11AEC8430402}">
      <dgm:prSet/>
      <dgm:spPr/>
      <dgm:t>
        <a:bodyPr/>
        <a:lstStyle/>
        <a:p>
          <a:endParaRPr lang="en-US"/>
        </a:p>
      </dgm:t>
    </dgm:pt>
    <dgm:pt modelId="{767BDF21-F48E-4741-9C00-219D385859A4}">
      <dgm:prSet/>
      <dgm:spPr/>
      <dgm:t>
        <a:bodyPr/>
        <a:lstStyle/>
        <a:p>
          <a:r>
            <a:rPr lang="en-US"/>
            <a:t>Research funding</a:t>
          </a:r>
        </a:p>
      </dgm:t>
    </dgm:pt>
    <dgm:pt modelId="{455501AD-BB7C-4715-869A-3C42A32B973E}" type="parTrans" cxnId="{E50E9CE3-3717-4277-87D9-F9EABE332431}">
      <dgm:prSet/>
      <dgm:spPr/>
      <dgm:t>
        <a:bodyPr/>
        <a:lstStyle/>
        <a:p>
          <a:endParaRPr lang="en-US"/>
        </a:p>
      </dgm:t>
    </dgm:pt>
    <dgm:pt modelId="{167B45F8-8C5D-41B4-8F26-CC896B486C04}" type="sibTrans" cxnId="{E50E9CE3-3717-4277-87D9-F9EABE332431}">
      <dgm:prSet/>
      <dgm:spPr/>
      <dgm:t>
        <a:bodyPr/>
        <a:lstStyle/>
        <a:p>
          <a:endParaRPr lang="en-US"/>
        </a:p>
      </dgm:t>
    </dgm:pt>
    <dgm:pt modelId="{7F500026-B408-9646-BC84-F065F4A61383}" type="pres">
      <dgm:prSet presAssocID="{947E160A-F9F5-4284-AABD-3862E6B3833B}" presName="diagram" presStyleCnt="0">
        <dgm:presLayoutVars>
          <dgm:dir/>
          <dgm:resizeHandles val="exact"/>
        </dgm:presLayoutVars>
      </dgm:prSet>
      <dgm:spPr/>
    </dgm:pt>
    <dgm:pt modelId="{86C26756-D614-9541-A5E6-A5688FB8CB9C}" type="pres">
      <dgm:prSet presAssocID="{B0FE5A45-3D37-444A-8502-6A8EE802C688}" presName="node" presStyleLbl="node1" presStyleIdx="0" presStyleCnt="5">
        <dgm:presLayoutVars>
          <dgm:bulletEnabled val="1"/>
        </dgm:presLayoutVars>
      </dgm:prSet>
      <dgm:spPr/>
    </dgm:pt>
    <dgm:pt modelId="{7868F5A9-5B7B-1E44-9BA8-BE5C62BD206F}" type="pres">
      <dgm:prSet presAssocID="{39DD17EE-EC51-4B50-A99E-E5BFE4284740}" presName="sibTrans" presStyleCnt="0"/>
      <dgm:spPr/>
    </dgm:pt>
    <dgm:pt modelId="{637F597A-2A8F-FF4E-8372-02141A4C1F01}" type="pres">
      <dgm:prSet presAssocID="{9320D3E8-8BCD-4058-A195-9B3A5588A39C}" presName="node" presStyleLbl="node1" presStyleIdx="1" presStyleCnt="5">
        <dgm:presLayoutVars>
          <dgm:bulletEnabled val="1"/>
        </dgm:presLayoutVars>
      </dgm:prSet>
      <dgm:spPr/>
    </dgm:pt>
    <dgm:pt modelId="{D0358BF9-9583-594F-964F-7C34420AB5AE}" type="pres">
      <dgm:prSet presAssocID="{19C4708F-A44C-4D54-A33B-DA992481009A}" presName="sibTrans" presStyleCnt="0"/>
      <dgm:spPr/>
    </dgm:pt>
    <dgm:pt modelId="{C5F1875D-A1A7-1840-9F3B-09C5D1B82513}" type="pres">
      <dgm:prSet presAssocID="{2557F906-3705-4247-8D90-10AFF277B7BC}" presName="node" presStyleLbl="node1" presStyleIdx="2" presStyleCnt="5">
        <dgm:presLayoutVars>
          <dgm:bulletEnabled val="1"/>
        </dgm:presLayoutVars>
      </dgm:prSet>
      <dgm:spPr/>
    </dgm:pt>
    <dgm:pt modelId="{19397CB8-7DB0-394B-88EF-1D1A1B0ADC28}" type="pres">
      <dgm:prSet presAssocID="{8FE9C37C-88AC-4BE2-8C93-82041D7BCC0A}" presName="sibTrans" presStyleCnt="0"/>
      <dgm:spPr/>
    </dgm:pt>
    <dgm:pt modelId="{FE6857D0-907D-E94E-8606-1D72494437CF}" type="pres">
      <dgm:prSet presAssocID="{B44FD682-7D19-4AA7-8D08-5E49BF03EC2A}" presName="node" presStyleLbl="node1" presStyleIdx="3" presStyleCnt="5">
        <dgm:presLayoutVars>
          <dgm:bulletEnabled val="1"/>
        </dgm:presLayoutVars>
      </dgm:prSet>
      <dgm:spPr/>
    </dgm:pt>
    <dgm:pt modelId="{CEE82ACB-9793-4448-B383-AA7F2AA7C3A9}" type="pres">
      <dgm:prSet presAssocID="{0A447D1C-5693-4247-A11C-A7591F51B1C8}" presName="sibTrans" presStyleCnt="0"/>
      <dgm:spPr/>
    </dgm:pt>
    <dgm:pt modelId="{51EF2DD1-B568-4F4B-B18D-6010D57EE100}" type="pres">
      <dgm:prSet presAssocID="{767BDF21-F48E-4741-9C00-219D385859A4}" presName="node" presStyleLbl="node1" presStyleIdx="4" presStyleCnt="5">
        <dgm:presLayoutVars>
          <dgm:bulletEnabled val="1"/>
        </dgm:presLayoutVars>
      </dgm:prSet>
      <dgm:spPr/>
    </dgm:pt>
  </dgm:ptLst>
  <dgm:cxnLst>
    <dgm:cxn modelId="{4A9AF505-57F9-485F-98FF-AF982E11533B}" srcId="{947E160A-F9F5-4284-AABD-3862E6B3833B}" destId="{9320D3E8-8BCD-4058-A195-9B3A5588A39C}" srcOrd="1" destOrd="0" parTransId="{88373436-BEB8-4172-B918-7CA2DEC561F3}" sibTransId="{19C4708F-A44C-4D54-A33B-DA992481009A}"/>
    <dgm:cxn modelId="{55A1DD1D-C18E-2349-9702-7FD0DA28C225}" type="presOf" srcId="{B0FE5A45-3D37-444A-8502-6A8EE802C688}" destId="{86C26756-D614-9541-A5E6-A5688FB8CB9C}" srcOrd="0" destOrd="0" presId="urn:microsoft.com/office/officeart/2005/8/layout/default"/>
    <dgm:cxn modelId="{9D04781F-D59F-9F41-AFED-6A29AFB9A6B5}" type="presOf" srcId="{B44FD682-7D19-4AA7-8D08-5E49BF03EC2A}" destId="{FE6857D0-907D-E94E-8606-1D72494437CF}" srcOrd="0" destOrd="0" presId="urn:microsoft.com/office/officeart/2005/8/layout/default"/>
    <dgm:cxn modelId="{53620C3C-D7FE-9F41-AD1A-356A27EB3D42}" type="presOf" srcId="{947E160A-F9F5-4284-AABD-3862E6B3833B}" destId="{7F500026-B408-9646-BC84-F065F4A61383}" srcOrd="0" destOrd="0" presId="urn:microsoft.com/office/officeart/2005/8/layout/default"/>
    <dgm:cxn modelId="{8420153C-559F-AC45-89DE-7E98B43B9DBF}" type="presOf" srcId="{2557F906-3705-4247-8D90-10AFF277B7BC}" destId="{C5F1875D-A1A7-1840-9F3B-09C5D1B82513}" srcOrd="0" destOrd="0" presId="urn:microsoft.com/office/officeart/2005/8/layout/default"/>
    <dgm:cxn modelId="{63ADB847-F9C9-2B43-ADBA-32B1E5DDA6A3}" type="presOf" srcId="{767BDF21-F48E-4741-9C00-219D385859A4}" destId="{51EF2DD1-B568-4F4B-B18D-6010D57EE100}" srcOrd="0" destOrd="0" presId="urn:microsoft.com/office/officeart/2005/8/layout/default"/>
    <dgm:cxn modelId="{211BDB73-2A7E-0F4D-A35D-688156831785}" type="presOf" srcId="{9320D3E8-8BCD-4058-A195-9B3A5588A39C}" destId="{637F597A-2A8F-FF4E-8372-02141A4C1F01}" srcOrd="0" destOrd="0" presId="urn:microsoft.com/office/officeart/2005/8/layout/default"/>
    <dgm:cxn modelId="{06DCFE7C-6E7A-4656-997E-11AEC8430402}" srcId="{947E160A-F9F5-4284-AABD-3862E6B3833B}" destId="{B44FD682-7D19-4AA7-8D08-5E49BF03EC2A}" srcOrd="3" destOrd="0" parTransId="{B01F8CF5-6FD6-47A3-9121-C9272EA6A47F}" sibTransId="{0A447D1C-5693-4247-A11C-A7591F51B1C8}"/>
    <dgm:cxn modelId="{B76C1E84-6443-46BD-B55A-CBB7DA6DF455}" srcId="{947E160A-F9F5-4284-AABD-3862E6B3833B}" destId="{B0FE5A45-3D37-444A-8502-6A8EE802C688}" srcOrd="0" destOrd="0" parTransId="{CA8B6EC3-279B-4EA6-AC25-F15FED8F35FD}" sibTransId="{39DD17EE-EC51-4B50-A99E-E5BFE4284740}"/>
    <dgm:cxn modelId="{B8AA898E-C9FD-4F02-91BA-AA44A7367306}" srcId="{947E160A-F9F5-4284-AABD-3862E6B3833B}" destId="{2557F906-3705-4247-8D90-10AFF277B7BC}" srcOrd="2" destOrd="0" parTransId="{560FF1DF-4C6F-4AF6-8CC7-ED5A51F1D10E}" sibTransId="{8FE9C37C-88AC-4BE2-8C93-82041D7BCC0A}"/>
    <dgm:cxn modelId="{E50E9CE3-3717-4277-87D9-F9EABE332431}" srcId="{947E160A-F9F5-4284-AABD-3862E6B3833B}" destId="{767BDF21-F48E-4741-9C00-219D385859A4}" srcOrd="4" destOrd="0" parTransId="{455501AD-BB7C-4715-869A-3C42A32B973E}" sibTransId="{167B45F8-8C5D-41B4-8F26-CC896B486C04}"/>
    <dgm:cxn modelId="{3249235B-DE47-F241-B4FE-CDAF9D9D1C5A}" type="presParOf" srcId="{7F500026-B408-9646-BC84-F065F4A61383}" destId="{86C26756-D614-9541-A5E6-A5688FB8CB9C}" srcOrd="0" destOrd="0" presId="urn:microsoft.com/office/officeart/2005/8/layout/default"/>
    <dgm:cxn modelId="{171E9414-FCEC-7347-B03E-AA8C0AA3D01C}" type="presParOf" srcId="{7F500026-B408-9646-BC84-F065F4A61383}" destId="{7868F5A9-5B7B-1E44-9BA8-BE5C62BD206F}" srcOrd="1" destOrd="0" presId="urn:microsoft.com/office/officeart/2005/8/layout/default"/>
    <dgm:cxn modelId="{B7C2812B-8DAB-674A-B23E-3296051DA0CC}" type="presParOf" srcId="{7F500026-B408-9646-BC84-F065F4A61383}" destId="{637F597A-2A8F-FF4E-8372-02141A4C1F01}" srcOrd="2" destOrd="0" presId="urn:microsoft.com/office/officeart/2005/8/layout/default"/>
    <dgm:cxn modelId="{47B7711C-9B67-844A-86C1-25C2FA4A817F}" type="presParOf" srcId="{7F500026-B408-9646-BC84-F065F4A61383}" destId="{D0358BF9-9583-594F-964F-7C34420AB5AE}" srcOrd="3" destOrd="0" presId="urn:microsoft.com/office/officeart/2005/8/layout/default"/>
    <dgm:cxn modelId="{E4D3F0F9-A68F-B24C-B368-8C0DCB959E44}" type="presParOf" srcId="{7F500026-B408-9646-BC84-F065F4A61383}" destId="{C5F1875D-A1A7-1840-9F3B-09C5D1B82513}" srcOrd="4" destOrd="0" presId="urn:microsoft.com/office/officeart/2005/8/layout/default"/>
    <dgm:cxn modelId="{595190C0-B400-5343-9D8C-905530AAE0BD}" type="presParOf" srcId="{7F500026-B408-9646-BC84-F065F4A61383}" destId="{19397CB8-7DB0-394B-88EF-1D1A1B0ADC28}" srcOrd="5" destOrd="0" presId="urn:microsoft.com/office/officeart/2005/8/layout/default"/>
    <dgm:cxn modelId="{AC4C93DB-E890-B742-9712-B81A498A2A8C}" type="presParOf" srcId="{7F500026-B408-9646-BC84-F065F4A61383}" destId="{FE6857D0-907D-E94E-8606-1D72494437CF}" srcOrd="6" destOrd="0" presId="urn:microsoft.com/office/officeart/2005/8/layout/default"/>
    <dgm:cxn modelId="{F32815EE-5AF2-5645-8742-047DE2E0E9E9}" type="presParOf" srcId="{7F500026-B408-9646-BC84-F065F4A61383}" destId="{CEE82ACB-9793-4448-B383-AA7F2AA7C3A9}" srcOrd="7" destOrd="0" presId="urn:microsoft.com/office/officeart/2005/8/layout/default"/>
    <dgm:cxn modelId="{40AD652E-F84A-4A44-90C3-716304F0DDE0}" type="presParOf" srcId="{7F500026-B408-9646-BC84-F065F4A61383}" destId="{51EF2DD1-B568-4F4B-B18D-6010D57EE10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E05EC9-F4CC-4940-AA1C-CCC6877834E4}">
      <dsp:nvSpPr>
        <dsp:cNvPr id="0" name=""/>
        <dsp:cNvSpPr/>
      </dsp:nvSpPr>
      <dsp:spPr>
        <a:xfrm>
          <a:off x="0" y="2784"/>
          <a:ext cx="6245265" cy="5648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Support</a:t>
          </a:r>
        </a:p>
      </dsp:txBody>
      <dsp:txXfrm>
        <a:off x="27576" y="30360"/>
        <a:ext cx="6190113" cy="509735"/>
      </dsp:txXfrm>
    </dsp:sp>
    <dsp:sp modelId="{9CEB84CA-F583-A143-9319-9E8F9F8DE7BB}">
      <dsp:nvSpPr>
        <dsp:cNvPr id="0" name=""/>
        <dsp:cNvSpPr/>
      </dsp:nvSpPr>
      <dsp:spPr>
        <a:xfrm>
          <a:off x="0" y="567672"/>
          <a:ext cx="6245265" cy="11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Support with time and research infrastructure</a:t>
          </a:r>
        </a:p>
      </dsp:txBody>
      <dsp:txXfrm>
        <a:off x="0" y="567672"/>
        <a:ext cx="6245265" cy="117578"/>
      </dsp:txXfrm>
    </dsp:sp>
    <dsp:sp modelId="{F07EFA71-F572-C046-9A16-2893BF8A115F}">
      <dsp:nvSpPr>
        <dsp:cNvPr id="0" name=""/>
        <dsp:cNvSpPr/>
      </dsp:nvSpPr>
      <dsp:spPr>
        <a:xfrm>
          <a:off x="0" y="685250"/>
          <a:ext cx="6245265" cy="564887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Encourage/mentor</a:t>
          </a:r>
        </a:p>
      </dsp:txBody>
      <dsp:txXfrm>
        <a:off x="27576" y="712826"/>
        <a:ext cx="6190113" cy="509735"/>
      </dsp:txXfrm>
    </dsp:sp>
    <dsp:sp modelId="{9A0861CA-9569-2040-A6A2-130EBBC409F3}">
      <dsp:nvSpPr>
        <dsp:cNvPr id="0" name=""/>
        <dsp:cNvSpPr/>
      </dsp:nvSpPr>
      <dsp:spPr>
        <a:xfrm>
          <a:off x="0" y="1250138"/>
          <a:ext cx="6245265" cy="1180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Encourage/mentor EVERY faculty to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develop area of interest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partner with collaborators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join an existing research team </a:t>
          </a:r>
        </a:p>
      </dsp:txBody>
      <dsp:txXfrm>
        <a:off x="0" y="1250138"/>
        <a:ext cx="6245265" cy="1180787"/>
      </dsp:txXfrm>
    </dsp:sp>
    <dsp:sp modelId="{EFACF1F8-A6BA-6546-ABE2-36662DF65D26}">
      <dsp:nvSpPr>
        <dsp:cNvPr id="0" name=""/>
        <dsp:cNvSpPr/>
      </dsp:nvSpPr>
      <dsp:spPr>
        <a:xfrm>
          <a:off x="0" y="2430925"/>
          <a:ext cx="6245265" cy="56488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Encourage</a:t>
          </a:r>
        </a:p>
      </dsp:txBody>
      <dsp:txXfrm>
        <a:off x="27576" y="2458501"/>
        <a:ext cx="6190113" cy="509735"/>
      </dsp:txXfrm>
    </dsp:sp>
    <dsp:sp modelId="{D6D23537-8F3E-4044-AE0A-3DDDB6A7BA95}">
      <dsp:nvSpPr>
        <dsp:cNvPr id="0" name=""/>
        <dsp:cNvSpPr/>
      </dsp:nvSpPr>
      <dsp:spPr>
        <a:xfrm>
          <a:off x="0" y="2995813"/>
          <a:ext cx="6245265" cy="290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Apply for time to do pilot projects </a:t>
          </a:r>
        </a:p>
      </dsp:txBody>
      <dsp:txXfrm>
        <a:off x="0" y="2995813"/>
        <a:ext cx="6245265" cy="290193"/>
      </dsp:txXfrm>
    </dsp:sp>
    <dsp:sp modelId="{BA368EDB-DC3C-624B-85ED-47BAF4325D9F}">
      <dsp:nvSpPr>
        <dsp:cNvPr id="0" name=""/>
        <dsp:cNvSpPr/>
      </dsp:nvSpPr>
      <dsp:spPr>
        <a:xfrm>
          <a:off x="0" y="3286006"/>
          <a:ext cx="6245265" cy="564887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Expectation clarification </a:t>
          </a:r>
        </a:p>
      </dsp:txBody>
      <dsp:txXfrm>
        <a:off x="27576" y="3313582"/>
        <a:ext cx="6190113" cy="509735"/>
      </dsp:txXfrm>
    </dsp:sp>
    <dsp:sp modelId="{FE250E51-963E-5A47-925F-228192E9EA8A}">
      <dsp:nvSpPr>
        <dsp:cNvPr id="0" name=""/>
        <dsp:cNvSpPr/>
      </dsp:nvSpPr>
      <dsp:spPr>
        <a:xfrm>
          <a:off x="0" y="3850894"/>
          <a:ext cx="6245265" cy="290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Set research expectations upon hiring</a:t>
          </a:r>
        </a:p>
      </dsp:txBody>
      <dsp:txXfrm>
        <a:off x="0" y="3850894"/>
        <a:ext cx="6245265" cy="290193"/>
      </dsp:txXfrm>
    </dsp:sp>
    <dsp:sp modelId="{ADC29DBF-404B-2947-BB41-36D79D8D503E}">
      <dsp:nvSpPr>
        <dsp:cNvPr id="0" name=""/>
        <dsp:cNvSpPr/>
      </dsp:nvSpPr>
      <dsp:spPr>
        <a:xfrm>
          <a:off x="0" y="4141087"/>
          <a:ext cx="6245265" cy="56488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Promote</a:t>
          </a:r>
        </a:p>
      </dsp:txBody>
      <dsp:txXfrm>
        <a:off x="27576" y="4168663"/>
        <a:ext cx="6190113" cy="509735"/>
      </dsp:txXfrm>
    </dsp:sp>
    <dsp:sp modelId="{B6292781-D966-B647-8047-E4A4DFCF8E87}">
      <dsp:nvSpPr>
        <dsp:cNvPr id="0" name=""/>
        <dsp:cNvSpPr/>
      </dsp:nvSpPr>
      <dsp:spPr>
        <a:xfrm>
          <a:off x="0" y="4705975"/>
          <a:ext cx="6245265" cy="880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Promotion/switching requirements for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Promotion to Associate Professor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Positions in Clinical X series </a:t>
          </a:r>
        </a:p>
      </dsp:txBody>
      <dsp:txXfrm>
        <a:off x="0" y="4705975"/>
        <a:ext cx="6245265" cy="880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26756-D614-9541-A5E6-A5688FB8CB9C}">
      <dsp:nvSpPr>
        <dsp:cNvPr id="0" name=""/>
        <dsp:cNvSpPr/>
      </dsp:nvSpPr>
      <dsp:spPr>
        <a:xfrm>
          <a:off x="189675" y="1381"/>
          <a:ext cx="2793292" cy="16759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Involvement in Practice-Based Research (PBR) or Learning Health Systems (LHS) study teams</a:t>
          </a:r>
        </a:p>
      </dsp:txBody>
      <dsp:txXfrm>
        <a:off x="189675" y="1381"/>
        <a:ext cx="2793292" cy="1675975"/>
      </dsp:txXfrm>
    </dsp:sp>
    <dsp:sp modelId="{637F597A-2A8F-FF4E-8372-02141A4C1F01}">
      <dsp:nvSpPr>
        <dsp:cNvPr id="0" name=""/>
        <dsp:cNvSpPr/>
      </dsp:nvSpPr>
      <dsp:spPr>
        <a:xfrm>
          <a:off x="3262297" y="1381"/>
          <a:ext cx="2793292" cy="1675975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Completion of pilot projects </a:t>
          </a:r>
        </a:p>
      </dsp:txBody>
      <dsp:txXfrm>
        <a:off x="3262297" y="1381"/>
        <a:ext cx="2793292" cy="1675975"/>
      </dsp:txXfrm>
    </dsp:sp>
    <dsp:sp modelId="{C5F1875D-A1A7-1840-9F3B-09C5D1B82513}">
      <dsp:nvSpPr>
        <dsp:cNvPr id="0" name=""/>
        <dsp:cNvSpPr/>
      </dsp:nvSpPr>
      <dsp:spPr>
        <a:xfrm>
          <a:off x="189675" y="1956685"/>
          <a:ext cx="2793292" cy="1675975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Presentations (posters/oral) at regional/national meetings </a:t>
          </a:r>
        </a:p>
      </dsp:txBody>
      <dsp:txXfrm>
        <a:off x="189675" y="1956685"/>
        <a:ext cx="2793292" cy="1675975"/>
      </dsp:txXfrm>
    </dsp:sp>
    <dsp:sp modelId="{FE6857D0-907D-E94E-8606-1D72494437CF}">
      <dsp:nvSpPr>
        <dsp:cNvPr id="0" name=""/>
        <dsp:cNvSpPr/>
      </dsp:nvSpPr>
      <dsp:spPr>
        <a:xfrm>
          <a:off x="3262297" y="1956685"/>
          <a:ext cx="2793292" cy="1675975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Peer reviewed publications </a:t>
          </a:r>
        </a:p>
      </dsp:txBody>
      <dsp:txXfrm>
        <a:off x="3262297" y="1956685"/>
        <a:ext cx="2793292" cy="1675975"/>
      </dsp:txXfrm>
    </dsp:sp>
    <dsp:sp modelId="{51EF2DD1-B568-4F4B-B18D-6010D57EE100}">
      <dsp:nvSpPr>
        <dsp:cNvPr id="0" name=""/>
        <dsp:cNvSpPr/>
      </dsp:nvSpPr>
      <dsp:spPr>
        <a:xfrm>
          <a:off x="1725986" y="3911990"/>
          <a:ext cx="2793292" cy="16759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Research funding</a:t>
          </a:r>
        </a:p>
      </dsp:txBody>
      <dsp:txXfrm>
        <a:off x="1725986" y="3911990"/>
        <a:ext cx="2793292" cy="1675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2B80E-8A49-4C4E-B7B4-E82BB0B40081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1BB80-6E87-8B44-BDF8-C9D79E087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 min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MPH students already have mentors.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Coaching students/trainees (MPH, MAS, MD, etc.) will take efforts. Involvement of primary instructors/mentors needs to be required so trainees get what they are supposed to receive for their training purposes..</a:t>
            </a:r>
            <a:endParaRPr dirty="0"/>
          </a:p>
        </p:txBody>
      </p:sp>
      <p:sp>
        <p:nvSpPr>
          <p:cNvPr id="332" name="Google Shape;33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4" name="Google Shape;3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0D90-8B50-6F4F-A18C-64A135B7A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19C17-35E3-C347-87E1-4FE3DC208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8898D-2FE3-464E-BA61-4A5E39F1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41F-B18D-9247-B569-D5ED75448EE1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85467-860D-264D-B931-6C457C4C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ED491-1199-704D-9C2B-823D0F72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1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7A1C-8EBD-8646-A0A2-D7AA7AC3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96CED1-F741-7F4F-8449-2684511AC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585E8-63D7-D847-A841-05B737AD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BA91-CA8B-A14C-BAF6-3B9FF0CB6BBF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3A6E7-2523-B044-A89F-473B194E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E5B10-AC19-CD4A-823C-4F425729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7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6E13C-85C5-194A-9A8B-FFE79501E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B49FC-85E9-BF41-B6A4-4BEC6F1C2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21B2B-B34F-904E-9ABF-775F0C41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5BAE-5CC0-8042-954F-9C5B03E95D42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DE869-3B7D-674D-B501-2BB81C14E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A360D-F626-E846-8BA5-AEEBE4F1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0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D1B6-5FF0-E04F-847E-EE304CE5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C739A-7B1A-154A-8C2B-5502AD031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08546-7E8D-D844-BE37-77EDC3123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D2561-BCC0-D24D-AD78-9AD9486C9A49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658FC-CCD5-194F-951F-0EA5177B7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5C87A-566F-5B40-B834-3F3DA2FE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9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91DF-A1F5-AE44-B396-E284FD85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8094D-4003-924A-92A1-AE1C02646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EAEEB-3D35-F647-8E3F-47A66512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CA1-DDA5-BD4E-97DF-6390D1EBADB3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77EA3-D5C5-284C-8C98-35452948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4155D-1A6F-4945-B56B-F95A5BCC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3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AA993-C9D9-E345-9508-77A2B73E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66391-4E64-7842-B2A7-E139FEFC5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9A430-24B5-F44E-B235-0FDD8CFE1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7BA2F-9EB1-2C43-A9EA-588CF2A7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A3DB-2CEA-DA41-940D-8303FA5F9364}" type="datetime1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5A294-EAD2-E141-B000-3D6017C9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00497-F32B-0248-9F6A-F18F6C9B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5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CB46-C821-5F46-8834-C86B7AAB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402CF-09B2-2C49-8D0C-61489ECD6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0D017-3396-CC47-A8D3-BB648D50B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13CFF-45E3-9141-99B4-C7BB81F4C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6263D-9F29-C04A-8330-0F56220AE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71752-36B3-994C-BAE6-63B02761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46365-8D83-5F4C-B587-0AE10E9FD0DB}" type="datetime1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A6950C-ECE5-4847-AB45-723126A7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7B4CE5-F7F8-444A-90F9-D4CF29BC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9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4E00-9562-614F-80E9-F261FC9D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45F84-716A-1944-A7B8-498833BBB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80D7-97C4-7744-B062-4806A15AE739}" type="datetime1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5FBB8-028D-1B40-87E5-81BFE663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545F1-DD3B-4743-B9A5-9F3DBC62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1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51EAC-0C19-3C4F-8305-C359C272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F6C2-94C9-834F-A31E-BCAF20640EF2}" type="datetime1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F29EA-DD26-9844-90EF-0831615D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30A8E-980D-284B-B4EF-45558186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3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E79C5-0E72-444E-87A8-F5377325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2866D-7B09-AF4F-8FE8-14508AF3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A5AC5-45F7-4844-B27C-2D88323C3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FF3D5-CCF7-B84D-B423-556D3490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421A-E85C-E743-8757-AC139F645C2D}" type="datetime1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0F3-8697-6541-AB8A-56CB1DA15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3BDC4-E024-6B4E-94DB-0F2B6DE4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89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B94C-A700-1E45-A9D4-B1A663A80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5A93B5-06CA-2D40-A69A-224255B00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9CB01-E7EF-6F4E-9D4A-E16890F05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0004C-CD0C-7F4B-9647-08EC2477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7DBAF-827F-CD4F-8DFB-32BEAD3E3A49}" type="datetime1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78374-7320-1841-BD15-4E0C3E93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ED113-085D-5C49-A1C6-DB916804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E6BEDA-6822-0D48-B81B-562F644D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28DCE-9CAD-E549-9C65-5CED3B2AF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4212E-10BC-CD42-8C64-C5F7DFC56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221BD-8439-0041-9A28-DE0EDDA707F3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0FEAF-50CC-A54B-950F-5790770DA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77499-AF44-7C4A-BFAC-B9E92C1A4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1CA1A-1862-E047-99E0-E3C9EF594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6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7326/0003-4819-147-8-200710160-0001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D444C9-9FA6-485E-8F7A-5B65A28FC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8406D5-07C4-0B42-8477-AA486FC1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52" y="1089866"/>
            <a:ext cx="4614683" cy="14800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dirty="0">
                <a:solidFill>
                  <a:schemeClr val="bg1"/>
                </a:solidFill>
              </a:rPr>
              <a:t>ResearchWhile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8F1E1-7C0B-6140-A3BF-1A7945707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2249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9EF041F-B18D-9247-B569-D5ED75448EE1}" type="datetime1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6/2/21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 descr="Abstract blurred public library with bookshelves">
            <a:extLst>
              <a:ext uri="{FF2B5EF4-FFF2-40B4-BE49-F238E27FC236}">
                <a16:creationId xmlns:a16="http://schemas.microsoft.com/office/drawing/2014/main" id="{B5D79BE4-D476-4795-9EFC-02CE498DA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l="6054" r="28393" b="-1"/>
          <a:stretch/>
        </p:blipFill>
        <p:spPr>
          <a:xfrm>
            <a:off x="6314173" y="0"/>
            <a:ext cx="5877827" cy="68579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5AFC5-102B-F242-9DCE-EADA8066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8546" y="224937"/>
            <a:ext cx="146525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491CA1A-1862-E047-99E0-E3C9EF594D0E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42BB3E-999E-485A-8D89-20CA76FCB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57736" y="815001"/>
            <a:ext cx="449918" cy="320434"/>
            <a:chOff x="10957736" y="815001"/>
            <a:chExt cx="449918" cy="320434"/>
          </a:xfrm>
          <a:solidFill>
            <a:srgbClr val="FFFFFF"/>
          </a:solidFill>
        </p:grpSpPr>
        <p:sp>
          <p:nvSpPr>
            <p:cNvPr id="18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6" y="815001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6" y="104429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A5A666-F67C-3C47-ACB6-4548304FA586}"/>
              </a:ext>
            </a:extLst>
          </p:cNvPr>
          <p:cNvSpPr txBox="1"/>
          <p:nvPr/>
        </p:nvSpPr>
        <p:spPr>
          <a:xfrm>
            <a:off x="1110114" y="2967330"/>
            <a:ext cx="48569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Dr. Taylor on his knee OA pilot research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Division of Research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Guidelines on reporting of research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784385B0-6B92-8045-8226-F1EDA421AA0C}"/>
              </a:ext>
            </a:extLst>
          </p:cNvPr>
          <p:cNvSpPr txBox="1">
            <a:spLocks/>
          </p:cNvSpPr>
          <p:nvPr/>
        </p:nvSpPr>
        <p:spPr>
          <a:xfrm>
            <a:off x="5642044" y="4698614"/>
            <a:ext cx="5088650" cy="1198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</a:rPr>
              <a:t>Ming Tai-Seale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rgbClr val="FFFFFF"/>
                </a:solidFill>
              </a:rPr>
              <a:t>June 2, 2021</a:t>
            </a:r>
          </a:p>
        </p:txBody>
      </p:sp>
    </p:spTree>
    <p:extLst>
      <p:ext uri="{BB962C8B-B14F-4D97-AF65-F5344CB8AC3E}">
        <p14:creationId xmlns:p14="http://schemas.microsoft.com/office/powerpoint/2010/main" val="170521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FD8F6E-7176-CD43-8899-C35BD8BFA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486" y="643467"/>
            <a:ext cx="8315027" cy="55710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1B06B0-B6AE-9545-A27A-813A26C40B83}"/>
              </a:ext>
            </a:extLst>
          </p:cNvPr>
          <p:cNvSpPr/>
          <p:nvPr/>
        </p:nvSpPr>
        <p:spPr>
          <a:xfrm>
            <a:off x="3683554" y="6063972"/>
            <a:ext cx="545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Moher, et al., BMJ 2010;340:c869 </a:t>
            </a:r>
            <a:r>
              <a:rPr lang="en-US" dirty="0" err="1"/>
              <a:t>doi</a:t>
            </a:r>
            <a:r>
              <a:rPr lang="en-US" dirty="0"/>
              <a:t>: 10.1136/bmj.c869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5A4FA7-6899-BB4C-9562-0498FD39B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BD2E-CC36-CD41-814A-ABF186496D3A}" type="datetime1">
              <a:rPr lang="en-US" smtClean="0"/>
              <a:t>6/2/21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6D9B3-4EBE-544D-A1EE-2D43CB55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404F974E-22F5-E14F-AA69-9099D075A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06982"/>
            <a:ext cx="10905066" cy="3844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167746-B11B-1F4F-8B38-3577A0DB96A1}"/>
              </a:ext>
            </a:extLst>
          </p:cNvPr>
          <p:cNvSpPr/>
          <p:nvPr/>
        </p:nvSpPr>
        <p:spPr>
          <a:xfrm>
            <a:off x="6256633" y="6030064"/>
            <a:ext cx="545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Moher, et al., BMJ 2010;340:c869 </a:t>
            </a:r>
            <a:r>
              <a:rPr lang="en-US" dirty="0" err="1"/>
              <a:t>doi</a:t>
            </a:r>
            <a:r>
              <a:rPr lang="en-US" dirty="0"/>
              <a:t>: 10.1136/bmj.c869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7EF2FA-0CDA-8C4B-AADA-2E2D1D76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BA77-A730-C24E-9769-467572F7023E}" type="datetime1">
              <a:rPr lang="en-US" smtClean="0"/>
              <a:t>6/2/21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47F22-2CA6-A14B-86CF-5761F26D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2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1806783-D239-CA41-9808-C5D10DF60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3116" y="643466"/>
            <a:ext cx="4665767" cy="557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7D370D-668D-9D41-90A6-165CA0B1CD4B}"/>
              </a:ext>
            </a:extLst>
          </p:cNvPr>
          <p:cNvSpPr/>
          <p:nvPr/>
        </p:nvSpPr>
        <p:spPr>
          <a:xfrm>
            <a:off x="3366822" y="6370306"/>
            <a:ext cx="545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Moher, et al., BMJ 2010;340:c869 </a:t>
            </a:r>
            <a:r>
              <a:rPr lang="en-US" dirty="0" err="1"/>
              <a:t>doi</a:t>
            </a:r>
            <a:r>
              <a:rPr lang="en-US" dirty="0"/>
              <a:t>: 10.1136/bmj.c869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4AA323B-57FA-1444-8039-D0AC5C56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5184-C9A4-E743-BE43-3E16C242A4C7}" type="datetime1">
              <a:rPr lang="en-US" smtClean="0"/>
              <a:t>6/2/21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3E2412-F7D3-1346-9356-4211ED67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3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B7B0FDCD-D7B6-264D-854E-CDE4D66E3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32" y="0"/>
            <a:ext cx="4747364" cy="6858000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4C415E2-DCBF-0C46-A15D-CB80C9BA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873" y="303669"/>
            <a:ext cx="4845050" cy="27495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E2F807-661A-514B-B692-48615C94C373}"/>
              </a:ext>
            </a:extLst>
          </p:cNvPr>
          <p:cNvSpPr txBox="1"/>
          <p:nvPr/>
        </p:nvSpPr>
        <p:spPr>
          <a:xfrm>
            <a:off x="513567" y="1277655"/>
            <a:ext cx="91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STROBE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8D6794-598B-234F-B795-CCA7DE0EB311}"/>
              </a:ext>
            </a:extLst>
          </p:cNvPr>
          <p:cNvCxnSpPr/>
          <p:nvPr/>
        </p:nvCxnSpPr>
        <p:spPr>
          <a:xfrm>
            <a:off x="1803748" y="4221271"/>
            <a:ext cx="0" cy="86429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85A0306-8600-CB4B-8F04-53CF17684F4C}"/>
              </a:ext>
            </a:extLst>
          </p:cNvPr>
          <p:cNvSpPr/>
          <p:nvPr/>
        </p:nvSpPr>
        <p:spPr>
          <a:xfrm>
            <a:off x="8745549" y="4900901"/>
            <a:ext cx="2228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Observational Studies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C977F0-A869-6940-BB61-6B0A0C1DF51F}"/>
              </a:ext>
            </a:extLst>
          </p:cNvPr>
          <p:cNvSpPr/>
          <p:nvPr/>
        </p:nvSpPr>
        <p:spPr>
          <a:xfrm>
            <a:off x="7245873" y="3114654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1400" b="0" i="0" dirty="0">
                <a:effectLst/>
              </a:rPr>
            </a:br>
            <a:r>
              <a:rPr lang="en-US" sz="1400" b="0" i="0" dirty="0">
                <a:effectLst/>
              </a:rPr>
              <a:t>von Elm et al. Ann Intern Med. 2007 Oct 16;147(8):573-7.</a:t>
            </a:r>
          </a:p>
          <a:p>
            <a:r>
              <a:rPr lang="en-US" sz="1400" dirty="0"/>
              <a:t>PMID: 17938396</a:t>
            </a:r>
          </a:p>
          <a:p>
            <a:r>
              <a:rPr lang="en-US" sz="1400" dirty="0"/>
              <a:t> DOI: </a:t>
            </a:r>
            <a:r>
              <a:rPr lang="en-US" sz="1600" dirty="0">
                <a:hlinkClick r:id="rId4"/>
              </a:rPr>
              <a:t>10.7326/0003-4819-147-8-200710160-00010</a:t>
            </a:r>
            <a:endParaRPr lang="en-US" sz="1600"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B323EAC9-3245-2E43-8754-27E0CEC1B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21EC-0217-B849-881E-F38A0CCAF97F}" type="datetime1">
              <a:rPr lang="en-US" smtClean="0"/>
              <a:t>6/2/21</a:t>
            </a:fld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E13D02B-B585-4C41-AE64-9D6D4A95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 with medium confidence">
            <a:extLst>
              <a:ext uri="{FF2B5EF4-FFF2-40B4-BE49-F238E27FC236}">
                <a16:creationId xmlns:a16="http://schemas.microsoft.com/office/drawing/2014/main" id="{32E53C61-7281-354E-9EC8-E9D005E4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09" y="0"/>
            <a:ext cx="4638106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A550ADB-DF72-1C4C-8377-2E602CEC1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75" y="0"/>
            <a:ext cx="5151086" cy="3369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7C7C0F-8283-924F-9470-BBA98B0292E1}"/>
              </a:ext>
            </a:extLst>
          </p:cNvPr>
          <p:cNvSpPr txBox="1"/>
          <p:nvPr/>
        </p:nvSpPr>
        <p:spPr>
          <a:xfrm>
            <a:off x="275573" y="1954060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SQUIRE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8CB71E-FD5F-1944-BDDF-AB1925876CB2}"/>
              </a:ext>
            </a:extLst>
          </p:cNvPr>
          <p:cNvSpPr/>
          <p:nvPr/>
        </p:nvSpPr>
        <p:spPr>
          <a:xfrm>
            <a:off x="6888775" y="3838793"/>
            <a:ext cx="50109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dirty="0" err="1"/>
              <a:t>Ogrinc</a:t>
            </a:r>
            <a:r>
              <a:rPr lang="en-US" sz="1400" dirty="0"/>
              <a:t> G, et al. BMJ Qual </a:t>
            </a:r>
            <a:r>
              <a:rPr lang="en-US" sz="1400" dirty="0" err="1"/>
              <a:t>Saf</a:t>
            </a:r>
            <a:r>
              <a:rPr lang="en-US" sz="1400" dirty="0"/>
              <a:t> 2016;25:986–992. doi:10.1136/bmjqs-2015-004411, </a:t>
            </a:r>
            <a:r>
              <a:rPr lang="en-US" sz="1400" dirty="0">
                <a:solidFill>
                  <a:schemeClr val="dk1"/>
                </a:solidFill>
              </a:rPr>
              <a:t>PMID: 26369893</a:t>
            </a:r>
          </a:p>
          <a:p>
            <a:pPr lvl="0">
              <a:defRPr/>
            </a:pPr>
            <a:endParaRPr lang="en-US" sz="1400" dirty="0">
              <a:solidFill>
                <a:schemeClr val="dk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28687B-794A-FD45-83F4-5E7F086D4194}"/>
              </a:ext>
            </a:extLst>
          </p:cNvPr>
          <p:cNvCxnSpPr/>
          <p:nvPr/>
        </p:nvCxnSpPr>
        <p:spPr>
          <a:xfrm>
            <a:off x="1781522" y="5475913"/>
            <a:ext cx="0" cy="86429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175718-5659-214D-95C1-1D7C9FA29051}"/>
              </a:ext>
            </a:extLst>
          </p:cNvPr>
          <p:cNvSpPr txBox="1"/>
          <p:nvPr/>
        </p:nvSpPr>
        <p:spPr>
          <a:xfrm>
            <a:off x="8591106" y="4861648"/>
            <a:ext cx="224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Quality Improvement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1A6989F-681C-7D47-842F-E11852403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E6A2-A0E5-6241-8B0F-389ACD7FDFFA}" type="datetime1">
              <a:rPr lang="en-US" smtClean="0"/>
              <a:t>6/2/21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9028595-245E-784C-8580-CC5BB669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86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Question mark on green pastel background">
            <a:extLst>
              <a:ext uri="{FF2B5EF4-FFF2-40B4-BE49-F238E27FC236}">
                <a16:creationId xmlns:a16="http://schemas.microsoft.com/office/drawing/2014/main" id="{9C16DB58-AE5A-5641-90D0-FEEDB5F57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5" b="209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E2EC6-193C-5142-9D2B-D44C7D05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5B5E8-9D49-ED41-9BA6-182DDDFBF61A}" type="datetime1">
              <a:rPr lang="en-US" smtClean="0"/>
              <a:t>6/2/21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CACE7-DDA3-AD4E-8289-6B545288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2"/>
          <p:cNvSpPr/>
          <p:nvPr/>
        </p:nvSpPr>
        <p:spPr>
          <a:xfrm>
            <a:off x="0" y="221942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9" name="Google Shape;379;p32"/>
          <p:cNvCxnSpPr/>
          <p:nvPr/>
        </p:nvCxnSpPr>
        <p:spPr>
          <a:xfrm>
            <a:off x="856114" y="3491602"/>
            <a:ext cx="0" cy="3346090"/>
          </a:xfrm>
          <a:prstGeom prst="straightConnector1">
            <a:avLst/>
          </a:prstGeom>
          <a:noFill/>
          <a:ln w="25400" cap="sq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381" name="Google Shape;381;p32"/>
          <p:cNvGrpSpPr/>
          <p:nvPr/>
        </p:nvGrpSpPr>
        <p:grpSpPr>
          <a:xfrm>
            <a:off x="1988020" y="4633788"/>
            <a:ext cx="1265309" cy="1360735"/>
            <a:chOff x="1988020" y="4633788"/>
            <a:chExt cx="1265309" cy="1360735"/>
          </a:xfrm>
        </p:grpSpPr>
        <p:sp>
          <p:nvSpPr>
            <p:cNvPr id="382" name="Google Shape;382;p32"/>
            <p:cNvSpPr/>
            <p:nvPr/>
          </p:nvSpPr>
          <p:spPr>
            <a:xfrm>
              <a:off x="2103316" y="4633788"/>
              <a:ext cx="139039" cy="139039"/>
            </a:xfrm>
            <a:custGeom>
              <a:avLst/>
              <a:gdLst/>
              <a:ahLst/>
              <a:cxnLst/>
              <a:rect l="l" t="t" r="r" b="b"/>
              <a:pathLst>
                <a:path w="139039" h="139039" extrusionOk="0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3125615" y="4918077"/>
              <a:ext cx="127714" cy="127714"/>
            </a:xfrm>
            <a:custGeom>
              <a:avLst/>
              <a:gdLst/>
              <a:ahLst/>
              <a:cxnLst/>
              <a:rect l="l" t="t" r="r" b="b"/>
              <a:pathLst>
                <a:path w="127714" h="127714" extrusionOk="0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1988020" y="5903385"/>
              <a:ext cx="91138" cy="91138"/>
            </a:xfrm>
            <a:custGeom>
              <a:avLst/>
              <a:gdLst/>
              <a:ahLst/>
              <a:cxnLst/>
              <a:rect l="l" t="t" r="r" b="b"/>
              <a:pathLst>
                <a:path w="91138" h="91138" extrusionOk="0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5" name="Google Shape;385;p32" descr="A picture containing scene, outdoor, water, pi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8226" r="20882" b="1"/>
          <a:stretch/>
        </p:blipFill>
        <p:spPr>
          <a:xfrm>
            <a:off x="86831" y="221942"/>
            <a:ext cx="120183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3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CC7D2-0C78-664D-91CA-E41B3517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Overall Plan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Text Placeholder 2">
            <a:extLst>
              <a:ext uri="{FF2B5EF4-FFF2-40B4-BE49-F238E27FC236}">
                <a16:creationId xmlns:a16="http://schemas.microsoft.com/office/drawing/2014/main" id="{CB0348FD-CDDD-4CDD-B55D-682DDC463F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4251848"/>
              </p:ext>
            </p:extLst>
          </p:nvPr>
        </p:nvGraphicFramePr>
        <p:xfrm>
          <a:off x="5182908" y="634326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0091D-6CB2-B54C-BFF9-63CFC326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Outcomes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BECF75F6-155C-475B-8C61-4BDF87AED1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861774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6009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/>
          <p:nvPr/>
        </p:nvSpPr>
        <p:spPr>
          <a:xfrm>
            <a:off x="0" y="160223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9"/>
          <p:cNvSpPr/>
          <p:nvPr/>
        </p:nvSpPr>
        <p:spPr>
          <a:xfrm>
            <a:off x="1" y="0"/>
            <a:ext cx="455168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9"/>
          <p:cNvSpPr txBox="1">
            <a:spLocks noGrp="1"/>
          </p:cNvSpPr>
          <p:nvPr>
            <p:ph type="title"/>
          </p:nvPr>
        </p:nvSpPr>
        <p:spPr>
          <a:xfrm>
            <a:off x="982567" y="378001"/>
            <a:ext cx="4008583" cy="597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alibri"/>
              <a:buNone/>
            </a:pPr>
            <a:r>
              <a:rPr lang="en-US" sz="7200" b="1" dirty="0">
                <a:solidFill>
                  <a:srgbClr val="FFFFFF"/>
                </a:solidFill>
              </a:rPr>
              <a:t>Current Research Division  Services</a:t>
            </a:r>
            <a:endParaRPr sz="7200" dirty="0">
              <a:solidFill>
                <a:srgbClr val="FFFFFF"/>
              </a:solidFill>
            </a:endParaRPr>
          </a:p>
        </p:txBody>
      </p:sp>
      <p:grpSp>
        <p:nvGrpSpPr>
          <p:cNvPr id="337" name="Google Shape;337;p29"/>
          <p:cNvGrpSpPr/>
          <p:nvPr/>
        </p:nvGrpSpPr>
        <p:grpSpPr>
          <a:xfrm>
            <a:off x="613892" y="554152"/>
            <a:ext cx="574177" cy="1075866"/>
            <a:chOff x="613892" y="554152"/>
            <a:chExt cx="574177" cy="1075866"/>
          </a:xfrm>
        </p:grpSpPr>
        <p:sp>
          <p:nvSpPr>
            <p:cNvPr id="338" name="Google Shape;338;p29"/>
            <p:cNvSpPr/>
            <p:nvPr/>
          </p:nvSpPr>
          <p:spPr>
            <a:xfrm>
              <a:off x="633061" y="554152"/>
              <a:ext cx="171515" cy="171515"/>
            </a:xfrm>
            <a:custGeom>
              <a:avLst/>
              <a:gdLst/>
              <a:ahLst/>
              <a:cxnLst/>
              <a:rect l="l" t="t" r="r" b="b"/>
              <a:pathLst>
                <a:path w="171515" h="171515" extrusionOk="0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1075643" y="837005"/>
              <a:ext cx="112426" cy="112426"/>
            </a:xfrm>
            <a:custGeom>
              <a:avLst/>
              <a:gdLst/>
              <a:ahLst/>
              <a:cxnLst/>
              <a:rect l="l" t="t" r="r" b="b"/>
              <a:pathLst>
                <a:path w="112426" h="112426" extrusionOk="0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613892" y="1472473"/>
              <a:ext cx="157545" cy="157545"/>
            </a:xfrm>
            <a:custGeom>
              <a:avLst/>
              <a:gdLst/>
              <a:ahLst/>
              <a:cxnLst/>
              <a:rect l="l" t="t" r="r" b="b"/>
              <a:pathLst>
                <a:path w="157545" h="157545" extrusionOk="0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29"/>
          <p:cNvSpPr txBox="1">
            <a:spLocks noGrp="1"/>
          </p:cNvSpPr>
          <p:nvPr>
            <p:ph type="body" idx="1"/>
          </p:nvPr>
        </p:nvSpPr>
        <p:spPr>
          <a:xfrm>
            <a:off x="4916789" y="561894"/>
            <a:ext cx="6491382" cy="583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anchor="ctr" anchorCtr="0">
            <a:noAutofit/>
          </a:bodyPr>
          <a:lstStyle/>
          <a:p>
            <a:pPr marL="285750" indent="-285750">
              <a:lnSpc>
                <a:spcPct val="100000"/>
              </a:lnSpc>
              <a:buSzPts val="1700"/>
            </a:pPr>
            <a:r>
              <a:rPr lang="en-US" sz="2000" dirty="0">
                <a:solidFill>
                  <a:schemeClr val="dk1"/>
                </a:solidFill>
              </a:rPr>
              <a:t>Monthly Research Meeting – 3</a:t>
            </a:r>
            <a:r>
              <a:rPr lang="en-US" sz="2000" baseline="30000" dirty="0">
                <a:solidFill>
                  <a:schemeClr val="dk1"/>
                </a:solidFill>
              </a:rPr>
              <a:t>rd</a:t>
            </a:r>
            <a:r>
              <a:rPr lang="en-US" sz="2000" dirty="0">
                <a:solidFill>
                  <a:schemeClr val="dk1"/>
                </a:solidFill>
              </a:rPr>
              <a:t>  Wednesday 12-12:45pm for vetting ideas, escalations</a:t>
            </a:r>
            <a:endParaRPr sz="3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1700"/>
            </a:pPr>
            <a:endParaRPr lang="en-US" sz="20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1700"/>
            </a:pPr>
            <a:r>
              <a:rPr lang="en-US" sz="2000" dirty="0"/>
              <a:t>Monthly “15~Minute ResearchWhile” during Faculty Meeting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ts val="1700"/>
            </a:pPr>
            <a:endParaRPr lang="en-US" sz="2000" dirty="0"/>
          </a:p>
          <a:p>
            <a:pPr marL="285750" indent="-285750">
              <a:lnSpc>
                <a:spcPct val="100000"/>
              </a:lnSpc>
              <a:buSzPts val="1700"/>
            </a:pPr>
            <a:r>
              <a:rPr lang="en-US" sz="2000" dirty="0">
                <a:solidFill>
                  <a:schemeClr val="dk1"/>
                </a:solidFill>
              </a:rPr>
              <a:t>Fund 2 pilot research projects in the remainder of 2021-2022</a:t>
            </a:r>
          </a:p>
          <a:p>
            <a:pPr marL="285750" indent="-285750">
              <a:lnSpc>
                <a:spcPct val="100000"/>
              </a:lnSpc>
              <a:buSzPts val="1700"/>
            </a:pPr>
            <a:endParaRPr lang="en-US" sz="2000" dirty="0">
              <a:solidFill>
                <a:schemeClr val="dk1"/>
              </a:solidFill>
            </a:endParaRPr>
          </a:p>
          <a:p>
            <a:pPr marL="285750" indent="-285750">
              <a:lnSpc>
                <a:spcPct val="100000"/>
              </a:lnSpc>
              <a:buSzPts val="1700"/>
            </a:pPr>
            <a:r>
              <a:rPr lang="en-US" sz="2000" dirty="0">
                <a:solidFill>
                  <a:schemeClr val="dk1"/>
                </a:solidFill>
              </a:rPr>
              <a:t>Strengthen collaboration with ACTRI, PHSO, IS, in PBR/LHS scholarship  </a:t>
            </a:r>
          </a:p>
          <a:p>
            <a:pPr marL="742950" lvl="1" indent="-285750">
              <a:lnSpc>
                <a:spcPct val="100000"/>
              </a:lnSpc>
              <a:buSzPts val="1700"/>
            </a:pPr>
            <a:r>
              <a:rPr lang="en-US" sz="1600" dirty="0">
                <a:solidFill>
                  <a:schemeClr val="dk1"/>
                </a:solidFill>
              </a:rPr>
              <a:t>Dr. Firestein spoke to us - ACTRI vouchers for faculty support</a:t>
            </a:r>
          </a:p>
          <a:p>
            <a:pPr marL="742950" lvl="1" indent="-285750">
              <a:lnSpc>
                <a:spcPct val="100000"/>
              </a:lnSpc>
              <a:buSzPts val="1700"/>
            </a:pPr>
            <a:r>
              <a:rPr lang="en-US" sz="1600" dirty="0">
                <a:solidFill>
                  <a:schemeClr val="dk1"/>
                </a:solidFill>
              </a:rPr>
              <a:t>Dr. Agnihotri – will meet with research exec comm in July 2021</a:t>
            </a:r>
          </a:p>
          <a:p>
            <a:pPr marL="285750" indent="-285750">
              <a:lnSpc>
                <a:spcPct val="100000"/>
              </a:lnSpc>
              <a:buSzPts val="1700"/>
            </a:pPr>
            <a:endParaRPr lang="en-US" sz="2000" dirty="0">
              <a:solidFill>
                <a:schemeClr val="dk1"/>
              </a:solidFill>
            </a:endParaRPr>
          </a:p>
          <a:p>
            <a:pPr marL="285750" indent="-285750">
              <a:lnSpc>
                <a:spcPct val="100000"/>
              </a:lnSpc>
              <a:buSzPts val="1700"/>
            </a:pPr>
            <a:r>
              <a:rPr lang="en-US" sz="2000" dirty="0">
                <a:solidFill>
                  <a:schemeClr val="dk1"/>
                </a:solidFill>
              </a:rPr>
              <a:t>Support research paper writing / submission</a:t>
            </a:r>
            <a:endParaRPr sz="3600" dirty="0"/>
          </a:p>
          <a:p>
            <a:pPr marL="228600" lvl="0" indent="-120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dirty="0">
              <a:solidFill>
                <a:schemeClr val="dk1"/>
              </a:solidFill>
            </a:endParaRPr>
          </a:p>
        </p:txBody>
      </p:sp>
      <p:cxnSp>
        <p:nvCxnSpPr>
          <p:cNvPr id="342" name="Google Shape;342;p29"/>
          <p:cNvCxnSpPr/>
          <p:nvPr/>
        </p:nvCxnSpPr>
        <p:spPr>
          <a:xfrm>
            <a:off x="11586162" y="3610394"/>
            <a:ext cx="0" cy="3238728"/>
          </a:xfrm>
          <a:prstGeom prst="straightConnector1">
            <a:avLst/>
          </a:prstGeom>
          <a:noFill/>
          <a:ln w="25400" cap="sq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C798F-19C9-6445-B478-ABB738C70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261" y="590062"/>
            <a:ext cx="5409655" cy="2838938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Reporting Guidelines for Health Research: Why &amp; How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3223A-F372-E448-A9A0-4FA2A373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E767-361A-1F46-9E0D-B886CEC69FCE}" type="datetime1">
              <a:rPr lang="en-US" smtClean="0"/>
              <a:t>6/2/21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982FA-C78C-4740-AC2F-82DE5F9E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5</a:t>
            </a:fld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8FEDE5D-BF08-7648-B3B3-7FC9D79729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5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lurred light of the party in the night">
            <a:extLst>
              <a:ext uri="{FF2B5EF4-FFF2-40B4-BE49-F238E27FC236}">
                <a16:creationId xmlns:a16="http://schemas.microsoft.com/office/drawing/2014/main" id="{5B62FF1E-998B-2A47-8B1B-40B99723E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60" b="303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ADDF3-904B-8844-BA12-DDE7CFE1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BDB72-2CE3-7F4D-8950-96804BB3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68203" y="1232300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fld id="{E491CA1A-1862-E047-99E0-E3C9EF594D0E}" type="slidenum">
              <a:rPr lang="en-US" sz="1100">
                <a:solidFill>
                  <a:schemeClr val="tx1"/>
                </a:solidFill>
              </a:rPr>
              <a:pPr algn="ctr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100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1D32-085B-8F43-B79C-7B907F6F2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Transparency </a:t>
            </a:r>
          </a:p>
          <a:p>
            <a:pPr marL="0" indent="0" algn="ctr">
              <a:buNone/>
            </a:pPr>
            <a:r>
              <a:rPr lang="en-US" dirty="0"/>
              <a:t>Standardization</a:t>
            </a:r>
          </a:p>
          <a:p>
            <a:pPr marL="0" indent="0" algn="ctr">
              <a:buNone/>
            </a:pPr>
            <a:r>
              <a:rPr lang="en-US" dirty="0"/>
              <a:t>Scientific communication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FE61-569B-CD4F-B260-E47534B59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8821" y="6506589"/>
            <a:ext cx="2564524" cy="274692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8A86ACB9-78A6-434C-B103-F2B9075CED4A}" type="datetime1">
              <a:rPr lang="en-US" sz="1000">
                <a:solidFill>
                  <a:schemeClr val="tx1"/>
                </a:solidFill>
              </a:rPr>
              <a:pPr algn="ctr">
                <a:spcAft>
                  <a:spcPts val="600"/>
                </a:spcAft>
              </a:pPr>
              <a:t>6/2/21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BC180-3125-324B-B982-5C5FE850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How – A Few Options</a:t>
            </a: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1E3A72C-608C-5148-B9F8-5982C06BD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890901"/>
              </p:ext>
            </p:extLst>
          </p:nvPr>
        </p:nvGraphicFramePr>
        <p:xfrm>
          <a:off x="838200" y="2053600"/>
          <a:ext cx="10515601" cy="390294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258094">
                  <a:extLst>
                    <a:ext uri="{9D8B030D-6E8A-4147-A177-3AD203B41FA5}">
                      <a16:colId xmlns:a16="http://schemas.microsoft.com/office/drawing/2014/main" val="708460008"/>
                    </a:ext>
                  </a:extLst>
                </a:gridCol>
                <a:gridCol w="5600339">
                  <a:extLst>
                    <a:ext uri="{9D8B030D-6E8A-4147-A177-3AD203B41FA5}">
                      <a16:colId xmlns:a16="http://schemas.microsoft.com/office/drawing/2014/main" val="930697577"/>
                    </a:ext>
                  </a:extLst>
                </a:gridCol>
                <a:gridCol w="2657168">
                  <a:extLst>
                    <a:ext uri="{9D8B030D-6E8A-4147-A177-3AD203B41FA5}">
                      <a16:colId xmlns:a16="http://schemas.microsoft.com/office/drawing/2014/main" val="2812951468"/>
                    </a:ext>
                  </a:extLst>
                </a:gridCol>
              </a:tblGrid>
              <a:tr h="885945">
                <a:tc>
                  <a:txBody>
                    <a:bodyPr/>
                    <a:lstStyle/>
                    <a:p>
                      <a:r>
                        <a:rPr lang="en-US" sz="2400" dirty="0"/>
                        <a:t>Main Study Types</a:t>
                      </a:r>
                    </a:p>
                  </a:txBody>
                  <a:tcPr marL="119722" marR="119722" marT="59861" marB="59861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Reporting Guidelines</a:t>
                      </a:r>
                    </a:p>
                  </a:txBody>
                  <a:tcPr marL="119722" marR="119722" marT="59861" marB="59861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References</a:t>
                      </a:r>
                    </a:p>
                  </a:txBody>
                  <a:tcPr marL="119722" marR="119722" marT="59861" marB="59861"/>
                </a:tc>
                <a:extLst>
                  <a:ext uri="{0D108BD9-81ED-4DB2-BD59-A6C34878D82A}">
                    <a16:rowId xmlns:a16="http://schemas.microsoft.com/office/drawing/2014/main" val="910452245"/>
                  </a:ext>
                </a:extLst>
              </a:tr>
              <a:tr h="885945">
                <a:tc>
                  <a:txBody>
                    <a:bodyPr/>
                    <a:lstStyle/>
                    <a:p>
                      <a:r>
                        <a:rPr lang="en-US" sz="2400" dirty="0"/>
                        <a:t>Randomized trials</a:t>
                      </a:r>
                    </a:p>
                  </a:txBody>
                  <a:tcPr marL="119722" marR="119722" marT="59861" marB="59861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CONSORT: </a:t>
                      </a:r>
                      <a:r>
                        <a:rPr lang="en-US" sz="2400" b="0" kern="1200">
                          <a:solidFill>
                            <a:schemeClr val="dk1"/>
                          </a:solidFill>
                          <a:effectLst/>
                        </a:rPr>
                        <a:t>Consolidated Standards of Reporting Trials</a:t>
                      </a:r>
                      <a:endParaRPr lang="en-US" sz="2400"/>
                    </a:p>
                  </a:txBody>
                  <a:tcPr marL="119722" marR="119722" marT="59861" marB="5986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</a:rPr>
                        <a:t>PMC2844943</a:t>
                      </a:r>
                      <a:endParaRPr lang="en-US" sz="2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722" marR="119722" marT="59861" marB="59861"/>
                </a:tc>
                <a:extLst>
                  <a:ext uri="{0D108BD9-81ED-4DB2-BD59-A6C34878D82A}">
                    <a16:rowId xmlns:a16="http://schemas.microsoft.com/office/drawing/2014/main" val="1558227869"/>
                  </a:ext>
                </a:extLst>
              </a:tr>
              <a:tr h="124511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</a:rPr>
                        <a:t>Observational studies</a:t>
                      </a:r>
                    </a:p>
                  </a:txBody>
                  <a:tcPr marL="119722" marR="119722" marT="59861" marB="59861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STROBE: </a:t>
                      </a:r>
                      <a:r>
                        <a:rPr lang="en-US" sz="2400" b="0" kern="1200" dirty="0">
                          <a:solidFill>
                            <a:srgbClr val="0070C0"/>
                          </a:solidFill>
                          <a:effectLst/>
                        </a:rPr>
                        <a:t>Strengthening the Reporting of Observational Studies in Epidemiology (STROBE)</a:t>
                      </a:r>
                      <a:endParaRPr lang="en-US" sz="2400" b="0" dirty="0">
                        <a:solidFill>
                          <a:srgbClr val="0070C0"/>
                        </a:solidFill>
                      </a:endParaRPr>
                    </a:p>
                  </a:txBody>
                  <a:tcPr marL="119722" marR="119722" marT="59861" marB="5986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rgbClr val="0070C0"/>
                          </a:solidFill>
                          <a:effectLst/>
                        </a:rPr>
                        <a:t>PMID: 17938396</a:t>
                      </a:r>
                      <a:endParaRPr lang="en-US" sz="2400" b="0" i="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722" marR="119722" marT="59861" marB="59861"/>
                </a:tc>
                <a:extLst>
                  <a:ext uri="{0D108BD9-81ED-4DB2-BD59-A6C34878D82A}">
                    <a16:rowId xmlns:a16="http://schemas.microsoft.com/office/drawing/2014/main" val="3733489703"/>
                  </a:ext>
                </a:extLst>
              </a:tr>
              <a:tr h="88594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7030A0"/>
                          </a:solidFill>
                        </a:rPr>
                        <a:t>Quality improvement</a:t>
                      </a:r>
                    </a:p>
                  </a:txBody>
                  <a:tcPr marL="119722" marR="119722" marT="59861" marB="59861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7030A0"/>
                          </a:solidFill>
                        </a:rPr>
                        <a:t>SQUIRE: Standards for </a:t>
                      </a:r>
                      <a:r>
                        <a:rPr lang="en-US" sz="2400" err="1">
                          <a:solidFill>
                            <a:srgbClr val="7030A0"/>
                          </a:solidFill>
                        </a:rPr>
                        <a:t>QUality</a:t>
                      </a:r>
                      <a:r>
                        <a:rPr lang="en-US" sz="2400">
                          <a:solidFill>
                            <a:srgbClr val="7030A0"/>
                          </a:solidFill>
                        </a:rPr>
                        <a:t> Improvement Reporting Excellence</a:t>
                      </a:r>
                    </a:p>
                  </a:txBody>
                  <a:tcPr marL="119722" marR="119722" marT="59861" marB="5986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rgbClr val="7030A0"/>
                          </a:solidFill>
                          <a:effectLst/>
                        </a:rPr>
                        <a:t>PMID: 26369893</a:t>
                      </a:r>
                      <a:endParaRPr lang="en-US" sz="2400" b="0" i="0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9722" marR="119722" marT="59861" marB="59861"/>
                </a:tc>
                <a:extLst>
                  <a:ext uri="{0D108BD9-81ED-4DB2-BD59-A6C34878D82A}">
                    <a16:rowId xmlns:a16="http://schemas.microsoft.com/office/drawing/2014/main" val="3712240778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61B5844-64E8-CD4D-9101-ABEA190D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CE3-9F97-CD48-8B39-B486DD72ED81}" type="datetime1">
              <a:rPr lang="en-US" smtClean="0"/>
              <a:t>6/2/21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A464BF0-24AF-4048-85E7-C49DD5C1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9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2651E68F-4EB0-0D40-A517-95338D3A3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260" y="643466"/>
            <a:ext cx="4721479" cy="557106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7D88F-CBEE-EE44-8455-0A6575731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88CA-96CD-974D-A5E4-032590762D69}" type="datetime1">
              <a:rPr lang="en-US" smtClean="0"/>
              <a:t>6/2/21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A6CB6D-9810-E844-8FB1-7E6A743B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9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F6A9AD-B9D4-2645-AFA2-587617B11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228" y="643467"/>
            <a:ext cx="8377543" cy="55710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F9691C-28F4-F74A-9910-6B7F584BDEAE}"/>
              </a:ext>
            </a:extLst>
          </p:cNvPr>
          <p:cNvSpPr/>
          <p:nvPr/>
        </p:nvSpPr>
        <p:spPr>
          <a:xfrm>
            <a:off x="3524060" y="6030064"/>
            <a:ext cx="5458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Moher, et al., BMJ 2010;340:c869 </a:t>
            </a:r>
            <a:r>
              <a:rPr lang="en-US" dirty="0" err="1"/>
              <a:t>doi</a:t>
            </a:r>
            <a:r>
              <a:rPr lang="en-US" dirty="0"/>
              <a:t>: 10.1136/bmj.c869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9A5B8-FD67-7C4A-958C-DA79F3EDE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4741A-853B-A74B-8653-E204EA5C8DF1}" type="datetime1">
              <a:rPr lang="en-US" smtClean="0"/>
              <a:t>6/2/21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C5D90-CDCD-234C-8D05-603AAB5A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CA1A-1862-E047-99E0-E3C9EF594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43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2E36379849A41B8D29411827617C5" ma:contentTypeVersion="131" ma:contentTypeDescription="Create a new document." ma:contentTypeScope="" ma:versionID="31f48b71a7f7a1bf71660284d46f3af7">
  <xsd:schema xmlns:xsd="http://www.w3.org/2001/XMLSchema" xmlns:xs="http://www.w3.org/2001/XMLSchema" xmlns:p="http://schemas.microsoft.com/office/2006/metadata/properties" xmlns:ns1="http://schemas.microsoft.com/sharepoint/v3" xmlns:ns2="a6dab1d4-c4e5-46ff-b2e5-246f0c8ff345" targetNamespace="http://schemas.microsoft.com/office/2006/metadata/properties" ma:root="true" ma:fieldsID="1f9223b8ee285c0de8f1ad45b6e256b5" ns1:_="" ns2:_="">
    <xsd:import namespace="http://schemas.microsoft.com/sharepoint/v3"/>
    <xsd:import namespace="a6dab1d4-c4e5-46ff-b2e5-246f0c8ff34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dab1d4-c4e5-46ff-b2e5-246f0c8ff34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6dab1d4-c4e5-46ff-b2e5-246f0c8ff345">DNJQF355SA62-781243466-2</_dlc_DocId>
    <_dlc_DocIdUrl xmlns="a6dab1d4-c4e5-46ff-b2e5-246f0c8ff345">
      <Url>https://editmedschool.ucsd.edu/som/fmph/divisions/family-medicine/research/_layouts/15/DocIdRedir.aspx?ID=DNJQF355SA62-781243466-2</Url>
      <Description>DNJQF355SA62-781243466-2</Description>
    </_dlc_DocIdUrl>
  </documentManagement>
</p:properties>
</file>

<file path=customXml/itemProps1.xml><?xml version="1.0" encoding="utf-8"?>
<ds:datastoreItem xmlns:ds="http://schemas.openxmlformats.org/officeDocument/2006/customXml" ds:itemID="{45168269-2CEA-42B2-9CAE-A60386623BF6}"/>
</file>

<file path=customXml/itemProps2.xml><?xml version="1.0" encoding="utf-8"?>
<ds:datastoreItem xmlns:ds="http://schemas.openxmlformats.org/officeDocument/2006/customXml" ds:itemID="{623A5AE9-9625-4FAA-8370-100719A56C87}"/>
</file>

<file path=customXml/itemProps3.xml><?xml version="1.0" encoding="utf-8"?>
<ds:datastoreItem xmlns:ds="http://schemas.openxmlformats.org/officeDocument/2006/customXml" ds:itemID="{A11643EF-FC6E-4658-8289-02F1A8DDA18F}"/>
</file>

<file path=customXml/itemProps4.xml><?xml version="1.0" encoding="utf-8"?>
<ds:datastoreItem xmlns:ds="http://schemas.openxmlformats.org/officeDocument/2006/customXml" ds:itemID="{B2A33722-5358-490C-A8E3-CA117A1F21D0}"/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457</Words>
  <Application>Microsoft Macintosh PowerPoint</Application>
  <PresentationFormat>Widescreen</PresentationFormat>
  <Paragraphs>100</Paragraphs>
  <Slides>16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ResearchWhile</vt:lpstr>
      <vt:lpstr>Overall Plan </vt:lpstr>
      <vt:lpstr>Outcomes</vt:lpstr>
      <vt:lpstr>Current Research Division  Services</vt:lpstr>
      <vt:lpstr>Reporting Guidelines for Health Research: Why &amp; How</vt:lpstr>
      <vt:lpstr>Why</vt:lpstr>
      <vt:lpstr>How – A Few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Guidelines for Health Research</dc:title>
  <dc:creator>Tai-Seale, Ming</dc:creator>
  <cp:lastModifiedBy>Tai-Seale, Ming</cp:lastModifiedBy>
  <cp:revision>27</cp:revision>
  <dcterms:created xsi:type="dcterms:W3CDTF">2021-06-02T17:34:06Z</dcterms:created>
  <dcterms:modified xsi:type="dcterms:W3CDTF">2021-06-03T00:08:09Z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0x010100DDE2E36379849A41B8D29411827617C5</vt:lpwstr>
  </property>
  <property fmtid="{D5CDD505-2E9C-101B-9397-08002B2CF9AE}" pid="3" name="_dlc_DocIdItemGuid">
    <vt:lpwstr>931ed536-8c08-494d-9e7d-cc8417bae507</vt:lpwstr>
  </property>
</Properties>
</file>